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2" r:id="rId1"/>
    <p:sldMasterId id="2147483868" r:id="rId2"/>
    <p:sldMasterId id="2147484141" r:id="rId3"/>
    <p:sldMasterId id="2147484581" r:id="rId4"/>
    <p:sldMasterId id="2147484593" r:id="rId5"/>
  </p:sldMasterIdLst>
  <p:notesMasterIdLst>
    <p:notesMasterId r:id="rId24"/>
  </p:notesMasterIdLst>
  <p:sldIdLst>
    <p:sldId id="2147481119" r:id="rId6"/>
    <p:sldId id="258" r:id="rId7"/>
    <p:sldId id="259" r:id="rId8"/>
    <p:sldId id="2147481118" r:id="rId9"/>
    <p:sldId id="2147481120" r:id="rId10"/>
    <p:sldId id="270" r:id="rId11"/>
    <p:sldId id="301" r:id="rId12"/>
    <p:sldId id="299" r:id="rId13"/>
    <p:sldId id="256" r:id="rId14"/>
    <p:sldId id="291" r:id="rId15"/>
    <p:sldId id="284" r:id="rId16"/>
    <p:sldId id="271" r:id="rId17"/>
    <p:sldId id="276" r:id="rId18"/>
    <p:sldId id="278" r:id="rId19"/>
    <p:sldId id="280" r:id="rId20"/>
    <p:sldId id="257" r:id="rId21"/>
    <p:sldId id="286" r:id="rId22"/>
    <p:sldId id="288" r:id="rId23"/>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68427"/>
    <a:srgbClr val="DDFFE0"/>
    <a:srgbClr val="9BFFA5"/>
    <a:srgbClr val="08CE29"/>
    <a:srgbClr val="33FF8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660"/>
  </p:normalViewPr>
  <p:slideViewPr>
    <p:cSldViewPr snapToGrid="0">
      <p:cViewPr varScale="1">
        <p:scale>
          <a:sx n="104" d="100"/>
          <a:sy n="104" d="100"/>
        </p:scale>
        <p:origin x="786"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1"/>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4" y="1"/>
            <a:ext cx="2918831" cy="495029"/>
          </a:xfrm>
          <a:prstGeom prst="rect">
            <a:avLst/>
          </a:prstGeom>
        </p:spPr>
        <p:txBody>
          <a:bodyPr vert="horz" lIns="91440" tIns="45720" rIns="91440" bIns="45720" rtlCol="0"/>
          <a:lstStyle>
            <a:lvl1pPr algn="r">
              <a:defRPr sz="1200"/>
            </a:lvl1pPr>
          </a:lstStyle>
          <a:p>
            <a:fld id="{F8039DB9-31B2-4536-BEDE-B5D95E833841}" type="datetimeFigureOut">
              <a:rPr kumimoji="1" lang="ja-JP" altLang="en-US" smtClean="0"/>
              <a:t>2026/2/9</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5"/>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4" y="9371286"/>
            <a:ext cx="2918831" cy="495028"/>
          </a:xfrm>
          <a:prstGeom prst="rect">
            <a:avLst/>
          </a:prstGeom>
        </p:spPr>
        <p:txBody>
          <a:bodyPr vert="horz" lIns="91440" tIns="45720" rIns="91440" bIns="45720" rtlCol="0" anchor="b"/>
          <a:lstStyle>
            <a:lvl1pPr algn="r">
              <a:defRPr sz="1200"/>
            </a:lvl1pPr>
          </a:lstStyle>
          <a:p>
            <a:fld id="{B7659F89-6321-4871-BF01-1962CEE5660E}" type="slidenum">
              <a:rPr kumimoji="1" lang="ja-JP" altLang="en-US" smtClean="0"/>
              <a:t>‹#›</a:t>
            </a:fld>
            <a:endParaRPr kumimoji="1" lang="ja-JP" altLang="en-US"/>
          </a:p>
        </p:txBody>
      </p:sp>
    </p:spTree>
    <p:extLst>
      <p:ext uri="{BB962C8B-B14F-4D97-AF65-F5344CB8AC3E}">
        <p14:creationId xmlns:p14="http://schemas.microsoft.com/office/powerpoint/2010/main" val="3088585396"/>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fld id="{B7659F89-6321-4871-BF01-1962CEE5660E}" type="slidenum">
              <a:rPr kumimoji="1" lang="ja-JP" altLang="en-US" smtClean="0"/>
              <a:t>6</a:t>
            </a:fld>
            <a:endParaRPr kumimoji="1" lang="ja-JP" altLang="en-US"/>
          </a:p>
        </p:txBody>
      </p:sp>
    </p:spTree>
    <p:extLst>
      <p:ext uri="{BB962C8B-B14F-4D97-AF65-F5344CB8AC3E}">
        <p14:creationId xmlns:p14="http://schemas.microsoft.com/office/powerpoint/2010/main" val="35513129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3D1305A-A69D-4459-A22F-F3E3B88E01FE}" type="slidenum">
              <a:rPr kumimoji="1" lang="ja-JP" altLang="en-US" sz="10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1" lang="ja-JP" altLang="en-US" sz="10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8063158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610948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30173321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4831547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450D2F3-30A5-6054-DE0C-18613FAB32A5}"/>
              </a:ext>
            </a:extLst>
          </p:cNvPr>
          <p:cNvSpPr>
            <a:spLocks noGrp="1"/>
          </p:cNvSpPr>
          <p:nvPr>
            <p:ph type="ctrTitle"/>
          </p:nvPr>
        </p:nvSpPr>
        <p:spPr>
          <a:xfrm>
            <a:off x="1524000" y="1122363"/>
            <a:ext cx="9144000" cy="2387600"/>
          </a:xfrm>
        </p:spPr>
        <p:txBody>
          <a:bodyPr anchor="b"/>
          <a:lstStyle>
            <a:lvl1pPr algn="ctr">
              <a:defRPr sz="4875"/>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B5A2FFC-6230-57D1-2997-1D1458E1CC5E}"/>
              </a:ext>
            </a:extLst>
          </p:cNvPr>
          <p:cNvSpPr>
            <a:spLocks noGrp="1"/>
          </p:cNvSpPr>
          <p:nvPr>
            <p:ph type="subTitle" idx="1"/>
          </p:nvPr>
        </p:nvSpPr>
        <p:spPr>
          <a:xfrm>
            <a:off x="1524000" y="3602038"/>
            <a:ext cx="9144000" cy="1655762"/>
          </a:xfrm>
        </p:spPr>
        <p:txBody>
          <a:bodyPr/>
          <a:lstStyle>
            <a:lvl1pPr marL="0" indent="0" algn="ctr">
              <a:buNone/>
              <a:defRPr sz="1950"/>
            </a:lvl1pPr>
            <a:lvl2pPr marL="371475" indent="0" algn="ctr">
              <a:buNone/>
              <a:defRPr sz="1625"/>
            </a:lvl2pPr>
            <a:lvl3pPr marL="742950" indent="0" algn="ctr">
              <a:buNone/>
              <a:defRPr sz="1463"/>
            </a:lvl3pPr>
            <a:lvl4pPr marL="1114425" indent="0" algn="ctr">
              <a:buNone/>
              <a:defRPr sz="1300"/>
            </a:lvl4pPr>
            <a:lvl5pPr marL="1485900" indent="0" algn="ctr">
              <a:buNone/>
              <a:defRPr sz="1300"/>
            </a:lvl5pPr>
            <a:lvl6pPr marL="1857375" indent="0" algn="ctr">
              <a:buNone/>
              <a:defRPr sz="1300"/>
            </a:lvl6pPr>
            <a:lvl7pPr marL="2228850" indent="0" algn="ctr">
              <a:buNone/>
              <a:defRPr sz="1300"/>
            </a:lvl7pPr>
            <a:lvl8pPr marL="2600325" indent="0" algn="ctr">
              <a:buNone/>
              <a:defRPr sz="1300"/>
            </a:lvl8pPr>
            <a:lvl9pPr marL="2971800" indent="0" algn="ctr">
              <a:buNone/>
              <a:defRPr sz="13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6CA098E7-52C0-3FFE-A666-8B26006A4100}"/>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70F8F46F-7171-9FB9-015A-F8158BF88592}"/>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12338061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EEFC0A1-B149-144D-5380-3FDA4BCAE9D5}"/>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03893D88-CA4E-0975-0212-A901ED0E000A}"/>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CBF7852A-4696-3B48-91C4-A25E12CCD4EC}"/>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E62BF02E-B772-964F-66A1-6FD3DF8449D9}"/>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207909062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FB72FF4-E747-551F-6E13-D92A52B9C8EE}"/>
              </a:ext>
            </a:extLst>
          </p:cNvPr>
          <p:cNvSpPr>
            <a:spLocks noGrp="1"/>
          </p:cNvSpPr>
          <p:nvPr>
            <p:ph type="title"/>
          </p:nvPr>
        </p:nvSpPr>
        <p:spPr>
          <a:xfrm>
            <a:off x="831850" y="1709740"/>
            <a:ext cx="10515600" cy="2852737"/>
          </a:xfrm>
        </p:spPr>
        <p:txBody>
          <a:bodyPr anchor="b"/>
          <a:lstStyle>
            <a:lvl1pPr>
              <a:defRPr sz="4875"/>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EB44C8B-8ED3-904C-EF94-4488A4418C81}"/>
              </a:ext>
            </a:extLst>
          </p:cNvPr>
          <p:cNvSpPr>
            <a:spLocks noGrp="1"/>
          </p:cNvSpPr>
          <p:nvPr>
            <p:ph type="body" idx="1"/>
          </p:nvPr>
        </p:nvSpPr>
        <p:spPr>
          <a:xfrm>
            <a:off x="831850" y="4589465"/>
            <a:ext cx="10515600" cy="1500187"/>
          </a:xfrm>
        </p:spPr>
        <p:txBody>
          <a:bodyPr/>
          <a:lstStyle>
            <a:lvl1pPr marL="0" indent="0">
              <a:buNone/>
              <a:defRPr sz="1950">
                <a:solidFill>
                  <a:schemeClr val="tx1">
                    <a:tint val="75000"/>
                  </a:schemeClr>
                </a:solidFill>
              </a:defRPr>
            </a:lvl1pPr>
            <a:lvl2pPr marL="371475" indent="0">
              <a:buNone/>
              <a:defRPr sz="1625">
                <a:solidFill>
                  <a:schemeClr val="tx1">
                    <a:tint val="75000"/>
                  </a:schemeClr>
                </a:solidFill>
              </a:defRPr>
            </a:lvl2pPr>
            <a:lvl3pPr marL="742950" indent="0">
              <a:buNone/>
              <a:defRPr sz="1463">
                <a:solidFill>
                  <a:schemeClr val="tx1">
                    <a:tint val="75000"/>
                  </a:schemeClr>
                </a:solidFill>
              </a:defRPr>
            </a:lvl3pPr>
            <a:lvl4pPr marL="1114425" indent="0">
              <a:buNone/>
              <a:defRPr sz="1300">
                <a:solidFill>
                  <a:schemeClr val="tx1">
                    <a:tint val="75000"/>
                  </a:schemeClr>
                </a:solidFill>
              </a:defRPr>
            </a:lvl4pPr>
            <a:lvl5pPr marL="1485900" indent="0">
              <a:buNone/>
              <a:defRPr sz="1300">
                <a:solidFill>
                  <a:schemeClr val="tx1">
                    <a:tint val="75000"/>
                  </a:schemeClr>
                </a:solidFill>
              </a:defRPr>
            </a:lvl5pPr>
            <a:lvl6pPr marL="1857375" indent="0">
              <a:buNone/>
              <a:defRPr sz="1300">
                <a:solidFill>
                  <a:schemeClr val="tx1">
                    <a:tint val="75000"/>
                  </a:schemeClr>
                </a:solidFill>
              </a:defRPr>
            </a:lvl6pPr>
            <a:lvl7pPr marL="2228850" indent="0">
              <a:buNone/>
              <a:defRPr sz="1300">
                <a:solidFill>
                  <a:schemeClr val="tx1">
                    <a:tint val="75000"/>
                  </a:schemeClr>
                </a:solidFill>
              </a:defRPr>
            </a:lvl7pPr>
            <a:lvl8pPr marL="2600325" indent="0">
              <a:buNone/>
              <a:defRPr sz="1300">
                <a:solidFill>
                  <a:schemeClr val="tx1">
                    <a:tint val="75000"/>
                  </a:schemeClr>
                </a:solidFill>
              </a:defRPr>
            </a:lvl8pPr>
            <a:lvl9pPr marL="2971800" indent="0">
              <a:buNone/>
              <a:defRPr sz="13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B20DD212-00D8-ACFF-A7FA-625F12685D90}"/>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C3AFD8EC-0EC3-F282-8104-87CE1F4CA9F9}"/>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5637875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D204625-A2B6-81F1-0E5A-E0D971C42ED2}"/>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A77BEA2-D141-39EE-3FE9-2E182D42C41B}"/>
              </a:ext>
            </a:extLst>
          </p:cNvPr>
          <p:cNvSpPr>
            <a:spLocks noGrp="1"/>
          </p:cNvSpPr>
          <p:nvPr>
            <p:ph sz="half" idx="1"/>
          </p:nvPr>
        </p:nvSpPr>
        <p:spPr>
          <a:xfrm>
            <a:off x="838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93D8DBBC-15AA-E999-8993-216413070E62}"/>
              </a:ext>
            </a:extLst>
          </p:cNvPr>
          <p:cNvSpPr>
            <a:spLocks noGrp="1"/>
          </p:cNvSpPr>
          <p:nvPr>
            <p:ph sz="half" idx="2"/>
          </p:nvPr>
        </p:nvSpPr>
        <p:spPr>
          <a:xfrm>
            <a:off x="6172201"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A181709C-C154-D326-EA18-E2CD607E7722}"/>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937D1E85-6741-3EC9-3F52-FDB57FF3D24D}"/>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4048665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9C28E1D-75D7-45ED-8DDA-CD6460966630}"/>
              </a:ext>
            </a:extLst>
          </p:cNvPr>
          <p:cNvSpPr>
            <a:spLocks noGrp="1"/>
          </p:cNvSpPr>
          <p:nvPr>
            <p:ph type="title"/>
          </p:nvPr>
        </p:nvSpPr>
        <p:spPr>
          <a:xfrm>
            <a:off x="839789" y="365127"/>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E343BE60-0120-759D-5CF6-1F435C2C033C}"/>
              </a:ext>
            </a:extLst>
          </p:cNvPr>
          <p:cNvSpPr>
            <a:spLocks noGrp="1"/>
          </p:cNvSpPr>
          <p:nvPr>
            <p:ph type="body" idx="1"/>
          </p:nvPr>
        </p:nvSpPr>
        <p:spPr>
          <a:xfrm>
            <a:off x="839788" y="1681163"/>
            <a:ext cx="5157787"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5F65A8F-A658-FE86-DE15-4C8C6B61C72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E7FFC5AE-5D04-61AD-ED60-AC06B64497ED}"/>
              </a:ext>
            </a:extLst>
          </p:cNvPr>
          <p:cNvSpPr>
            <a:spLocks noGrp="1"/>
          </p:cNvSpPr>
          <p:nvPr>
            <p:ph type="body" sz="quarter" idx="3"/>
          </p:nvPr>
        </p:nvSpPr>
        <p:spPr>
          <a:xfrm>
            <a:off x="6172200" y="1681163"/>
            <a:ext cx="5183188" cy="823912"/>
          </a:xfrm>
        </p:spPr>
        <p:txBody>
          <a:bodyPr anchor="b"/>
          <a:lstStyle>
            <a:lvl1pPr marL="0" indent="0">
              <a:buNone/>
              <a:defRPr sz="1950" b="1"/>
            </a:lvl1pPr>
            <a:lvl2pPr marL="371475" indent="0">
              <a:buNone/>
              <a:defRPr sz="1625" b="1"/>
            </a:lvl2pPr>
            <a:lvl3pPr marL="742950" indent="0">
              <a:buNone/>
              <a:defRPr sz="1463" b="1"/>
            </a:lvl3pPr>
            <a:lvl4pPr marL="1114425" indent="0">
              <a:buNone/>
              <a:defRPr sz="1300" b="1"/>
            </a:lvl4pPr>
            <a:lvl5pPr marL="1485900" indent="0">
              <a:buNone/>
              <a:defRPr sz="1300" b="1"/>
            </a:lvl5pPr>
            <a:lvl6pPr marL="1857375" indent="0">
              <a:buNone/>
              <a:defRPr sz="1300" b="1"/>
            </a:lvl6pPr>
            <a:lvl7pPr marL="2228850" indent="0">
              <a:buNone/>
              <a:defRPr sz="1300" b="1"/>
            </a:lvl7pPr>
            <a:lvl8pPr marL="2600325" indent="0">
              <a:buNone/>
              <a:defRPr sz="1300" b="1"/>
            </a:lvl8pPr>
            <a:lvl9pPr marL="2971800" indent="0">
              <a:buNone/>
              <a:defRPr sz="13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F370451-591D-4C22-1434-334C330366AA}"/>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F7966785-F4E2-5536-9BA3-B4E6E1577495}"/>
              </a:ext>
            </a:extLst>
          </p:cNvPr>
          <p:cNvSpPr>
            <a:spLocks noGrp="1"/>
          </p:cNvSpPr>
          <p:nvPr>
            <p:ph type="dt" sz="half" idx="10"/>
          </p:nvPr>
        </p:nvSpPr>
        <p:spPr/>
        <p:txBody>
          <a:bodyPr/>
          <a:lstStyle/>
          <a:p>
            <a:endParaRPr kumimoji="1" lang="ja-JP" altLang="en-US"/>
          </a:p>
        </p:txBody>
      </p:sp>
      <p:sp>
        <p:nvSpPr>
          <p:cNvPr id="8" name="フッター プレースホルダー 7">
            <a:extLst>
              <a:ext uri="{FF2B5EF4-FFF2-40B4-BE49-F238E27FC236}">
                <a16:creationId xmlns:a16="http://schemas.microsoft.com/office/drawing/2014/main" id="{C23AB623-A5DC-438D-FD00-8578A1BD503A}"/>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38308580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7E42F32-2BA4-A9D4-CAFD-AF4B26F35BFA}"/>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0DA9703D-F795-0C90-B850-6C31EC1E7BE9}"/>
              </a:ext>
            </a:extLst>
          </p:cNvPr>
          <p:cNvSpPr>
            <a:spLocks noGrp="1"/>
          </p:cNvSpPr>
          <p:nvPr>
            <p:ph type="dt" sz="half" idx="10"/>
          </p:nvPr>
        </p:nvSpPr>
        <p:spPr/>
        <p:txBody>
          <a:bodyPr/>
          <a:lstStyle/>
          <a:p>
            <a:endParaRPr kumimoji="1" lang="ja-JP" altLang="en-US"/>
          </a:p>
        </p:txBody>
      </p:sp>
      <p:sp>
        <p:nvSpPr>
          <p:cNvPr id="4" name="フッター プレースホルダー 3">
            <a:extLst>
              <a:ext uri="{FF2B5EF4-FFF2-40B4-BE49-F238E27FC236}">
                <a16:creationId xmlns:a16="http://schemas.microsoft.com/office/drawing/2014/main" id="{0D25EDBC-F6D8-AF93-4022-FDE2844FFD8F}"/>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854406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615941B-EC90-F4D0-1AD0-F53FA54FE5C0}"/>
              </a:ext>
            </a:extLst>
          </p:cNvPr>
          <p:cNvSpPr>
            <a:spLocks noGrp="1"/>
          </p:cNvSpPr>
          <p:nvPr>
            <p:ph type="dt" sz="half" idx="10"/>
          </p:nvPr>
        </p:nvSpPr>
        <p:spPr/>
        <p:txBody>
          <a:bodyPr/>
          <a:lstStyle/>
          <a:p>
            <a:endParaRPr kumimoji="1" lang="ja-JP" altLang="en-US"/>
          </a:p>
        </p:txBody>
      </p:sp>
      <p:sp>
        <p:nvSpPr>
          <p:cNvPr id="3" name="フッター プレースホルダー 2">
            <a:extLst>
              <a:ext uri="{FF2B5EF4-FFF2-40B4-BE49-F238E27FC236}">
                <a16:creationId xmlns:a16="http://schemas.microsoft.com/office/drawing/2014/main" id="{7088BA23-DCBA-874B-7486-C996EBE18E14}"/>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5382629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34AED89-7C5F-DAB0-8A63-43B32E63D9B7}"/>
              </a:ext>
            </a:extLst>
          </p:cNvPr>
          <p:cNvSpPr>
            <a:spLocks noGrp="1"/>
          </p:cNvSpPr>
          <p:nvPr>
            <p:ph type="title"/>
          </p:nvPr>
        </p:nvSpPr>
        <p:spPr>
          <a:xfrm>
            <a:off x="839789" y="457200"/>
            <a:ext cx="3932238" cy="1600200"/>
          </a:xfrm>
        </p:spPr>
        <p:txBody>
          <a:bodyPr anchor="b"/>
          <a:lstStyle>
            <a:lvl1pPr>
              <a:defRPr sz="26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7849021-3ED0-0E50-340D-FB42DA08D111}"/>
              </a:ext>
            </a:extLst>
          </p:cNvPr>
          <p:cNvSpPr>
            <a:spLocks noGrp="1"/>
          </p:cNvSpPr>
          <p:nvPr>
            <p:ph idx="1"/>
          </p:nvPr>
        </p:nvSpPr>
        <p:spPr>
          <a:xfrm>
            <a:off x="5183188" y="987427"/>
            <a:ext cx="6172201" cy="4873625"/>
          </a:xfrm>
        </p:spPr>
        <p:txBody>
          <a:bodyPr/>
          <a:lstStyle>
            <a:lvl1pPr>
              <a:defRPr sz="2600"/>
            </a:lvl1pPr>
            <a:lvl2pPr>
              <a:defRPr sz="2275"/>
            </a:lvl2pPr>
            <a:lvl3pPr>
              <a:defRPr sz="1950"/>
            </a:lvl3pPr>
            <a:lvl4pPr>
              <a:defRPr sz="1625"/>
            </a:lvl4pPr>
            <a:lvl5pPr>
              <a:defRPr sz="1625"/>
            </a:lvl5pPr>
            <a:lvl6pPr>
              <a:defRPr sz="1625"/>
            </a:lvl6pPr>
            <a:lvl7pPr>
              <a:defRPr sz="1625"/>
            </a:lvl7pPr>
            <a:lvl8pPr>
              <a:defRPr sz="1625"/>
            </a:lvl8pPr>
            <a:lvl9pPr>
              <a:defRPr sz="1625"/>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17814889-37E2-F9D3-888D-3738EABDC857}"/>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BED59908-3D1C-7057-E486-109D7143A64D}"/>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B9CC4068-B495-DF58-A6ED-0D033FADB4B7}"/>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3943354978"/>
      </p:ext>
    </p:extLst>
  </p:cSld>
  <p:clrMapOvr>
    <a:masterClrMapping/>
  </p:clrMapOvr>
  <p:hf hd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179108861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84CBFE-30A2-0DB8-3C24-8F46C1C316D8}"/>
              </a:ext>
            </a:extLst>
          </p:cNvPr>
          <p:cNvSpPr>
            <a:spLocks noGrp="1"/>
          </p:cNvSpPr>
          <p:nvPr>
            <p:ph type="title"/>
          </p:nvPr>
        </p:nvSpPr>
        <p:spPr>
          <a:xfrm>
            <a:off x="839789" y="457200"/>
            <a:ext cx="3932238" cy="1600200"/>
          </a:xfrm>
        </p:spPr>
        <p:txBody>
          <a:bodyPr anchor="b"/>
          <a:lstStyle>
            <a:lvl1pPr>
              <a:defRPr sz="26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FDC618A5-FD83-5602-2644-4F0EEF62891C}"/>
              </a:ext>
            </a:extLst>
          </p:cNvPr>
          <p:cNvSpPr>
            <a:spLocks noGrp="1"/>
          </p:cNvSpPr>
          <p:nvPr>
            <p:ph type="pic" idx="1"/>
          </p:nvPr>
        </p:nvSpPr>
        <p:spPr>
          <a:xfrm>
            <a:off x="5183188" y="987427"/>
            <a:ext cx="6172201" cy="4873625"/>
          </a:xfrm>
        </p:spPr>
        <p:txBody>
          <a:bodyPr/>
          <a:lstStyle>
            <a:lvl1pPr marL="0" indent="0">
              <a:buNone/>
              <a:defRPr sz="2600"/>
            </a:lvl1pPr>
            <a:lvl2pPr marL="371475" indent="0">
              <a:buNone/>
              <a:defRPr sz="2275"/>
            </a:lvl2pPr>
            <a:lvl3pPr marL="742950" indent="0">
              <a:buNone/>
              <a:defRPr sz="1950"/>
            </a:lvl3pPr>
            <a:lvl4pPr marL="1114425" indent="0">
              <a:buNone/>
              <a:defRPr sz="1625"/>
            </a:lvl4pPr>
            <a:lvl5pPr marL="1485900" indent="0">
              <a:buNone/>
              <a:defRPr sz="1625"/>
            </a:lvl5pPr>
            <a:lvl6pPr marL="1857375" indent="0">
              <a:buNone/>
              <a:defRPr sz="1625"/>
            </a:lvl6pPr>
            <a:lvl7pPr marL="2228850" indent="0">
              <a:buNone/>
              <a:defRPr sz="1625"/>
            </a:lvl7pPr>
            <a:lvl8pPr marL="2600325" indent="0">
              <a:buNone/>
              <a:defRPr sz="1625"/>
            </a:lvl8pPr>
            <a:lvl9pPr marL="2971800" indent="0">
              <a:buNone/>
              <a:defRPr sz="1625"/>
            </a:lvl9pPr>
          </a:lstStyle>
          <a:p>
            <a:endParaRPr kumimoji="1" lang="ja-JP" altLang="en-US"/>
          </a:p>
        </p:txBody>
      </p:sp>
      <p:sp>
        <p:nvSpPr>
          <p:cNvPr id="4" name="テキスト プレースホルダー 3">
            <a:extLst>
              <a:ext uri="{FF2B5EF4-FFF2-40B4-BE49-F238E27FC236}">
                <a16:creationId xmlns:a16="http://schemas.microsoft.com/office/drawing/2014/main" id="{702647FF-1640-AB69-F5DE-2A5E5D99A526}"/>
              </a:ext>
            </a:extLst>
          </p:cNvPr>
          <p:cNvSpPr>
            <a:spLocks noGrp="1"/>
          </p:cNvSpPr>
          <p:nvPr>
            <p:ph type="body" sz="half" idx="2"/>
          </p:nvPr>
        </p:nvSpPr>
        <p:spPr>
          <a:xfrm>
            <a:off x="839789" y="2057400"/>
            <a:ext cx="3932238" cy="3811588"/>
          </a:xfrm>
        </p:spPr>
        <p:txBody>
          <a:bodyPr/>
          <a:lstStyle>
            <a:lvl1pPr marL="0" indent="0">
              <a:buNone/>
              <a:defRPr sz="1300"/>
            </a:lvl1pPr>
            <a:lvl2pPr marL="371475" indent="0">
              <a:buNone/>
              <a:defRPr sz="1138"/>
            </a:lvl2pPr>
            <a:lvl3pPr marL="742950" indent="0">
              <a:buNone/>
              <a:defRPr sz="975"/>
            </a:lvl3pPr>
            <a:lvl4pPr marL="1114425" indent="0">
              <a:buNone/>
              <a:defRPr sz="813"/>
            </a:lvl4pPr>
            <a:lvl5pPr marL="1485900" indent="0">
              <a:buNone/>
              <a:defRPr sz="813"/>
            </a:lvl5pPr>
            <a:lvl6pPr marL="1857375" indent="0">
              <a:buNone/>
              <a:defRPr sz="813"/>
            </a:lvl6pPr>
            <a:lvl7pPr marL="2228850" indent="0">
              <a:buNone/>
              <a:defRPr sz="813"/>
            </a:lvl7pPr>
            <a:lvl8pPr marL="2600325" indent="0">
              <a:buNone/>
              <a:defRPr sz="813"/>
            </a:lvl8pPr>
            <a:lvl9pPr marL="2971800" indent="0">
              <a:buNone/>
              <a:defRPr sz="813"/>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6A627373-A207-59BB-7555-736AF3B0932F}"/>
              </a:ext>
            </a:extLst>
          </p:cNvPr>
          <p:cNvSpPr>
            <a:spLocks noGrp="1"/>
          </p:cNvSpPr>
          <p:nvPr>
            <p:ph type="dt" sz="half" idx="10"/>
          </p:nvPr>
        </p:nvSpPr>
        <p:spPr/>
        <p:txBody>
          <a:bodyPr/>
          <a:lstStyle/>
          <a:p>
            <a:endParaRPr kumimoji="1" lang="ja-JP" altLang="en-US"/>
          </a:p>
        </p:txBody>
      </p:sp>
      <p:sp>
        <p:nvSpPr>
          <p:cNvPr id="6" name="フッター プレースホルダー 5">
            <a:extLst>
              <a:ext uri="{FF2B5EF4-FFF2-40B4-BE49-F238E27FC236}">
                <a16:creationId xmlns:a16="http://schemas.microsoft.com/office/drawing/2014/main" id="{96AC888A-34C5-9187-CEB6-98FE7F5C2A97}"/>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16818003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1BA282-E8DF-2C64-7F44-F5E118F9DC39}"/>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E8437108-6AD1-9FEA-49D8-D5618834FCFB}"/>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4E239BB-A172-6592-C962-3A8CDF2827D1}"/>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525340CC-8395-FD7E-2FE5-E1B3E857ABCE}"/>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2892961483"/>
      </p:ext>
    </p:extLst>
  </p:cSld>
  <p:clrMapOvr>
    <a:masterClrMapping/>
  </p:clrMapOvr>
  <p:hf hd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2417EF4-EC56-D978-00A0-F4AFA9117ABF}"/>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B604AD1-CFF0-CD80-C131-8C92831FF1A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8CD08E4-F211-C60D-8648-ACAA1ED85A35}"/>
              </a:ext>
            </a:extLst>
          </p:cNvPr>
          <p:cNvSpPr>
            <a:spLocks noGrp="1"/>
          </p:cNvSpPr>
          <p:nvPr>
            <p:ph type="dt" sz="half" idx="10"/>
          </p:nvPr>
        </p:nvSpPr>
        <p:spPr/>
        <p:txBody>
          <a:bodyPr/>
          <a:lstStyle/>
          <a:p>
            <a:endParaRPr kumimoji="1" lang="ja-JP" altLang="en-US"/>
          </a:p>
        </p:txBody>
      </p:sp>
      <p:sp>
        <p:nvSpPr>
          <p:cNvPr id="5" name="フッター プレースホルダー 4">
            <a:extLst>
              <a:ext uri="{FF2B5EF4-FFF2-40B4-BE49-F238E27FC236}">
                <a16:creationId xmlns:a16="http://schemas.microsoft.com/office/drawing/2014/main" id="{D00E0308-CE21-DA7B-A816-05D08AD4B0B3}"/>
              </a:ext>
            </a:extLst>
          </p:cNvPr>
          <p:cNvSpPr>
            <a:spLocks noGrp="1"/>
          </p:cNvSpPr>
          <p:nvPr>
            <p:ph type="ftr" sz="quarter" idx="11"/>
          </p:nvPr>
        </p:nvSpPr>
        <p:spPr/>
        <p:txBody>
          <a:bodyPr/>
          <a:lstStyle/>
          <a:p>
            <a:endParaRPr kumimoji="1" lang="ja-JP" altLang="en-US"/>
          </a:p>
        </p:txBody>
      </p:sp>
    </p:spTree>
    <p:extLst>
      <p:ext uri="{BB962C8B-B14F-4D97-AF65-F5344CB8AC3E}">
        <p14:creationId xmlns:p14="http://schemas.microsoft.com/office/powerpoint/2010/main" val="27290310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a:xfrm>
            <a:off x="609599" y="6356512"/>
            <a:ext cx="2844800" cy="365125"/>
          </a:xfrm>
          <a:prstGeom prst="rect">
            <a:avLst/>
          </a:prstGeom>
        </p:spPr>
        <p:txBody>
          <a:bodyPr/>
          <a:lstStyle/>
          <a:p>
            <a:endParaRPr kumimoji="1" lang="ja-JP" altLang="en-US"/>
          </a:p>
        </p:txBody>
      </p:sp>
      <p:sp>
        <p:nvSpPr>
          <p:cNvPr id="4" name="フッター プレースホルダー 3"/>
          <p:cNvSpPr>
            <a:spLocks noGrp="1"/>
          </p:cNvSpPr>
          <p:nvPr>
            <p:ph type="ftr" sz="quarter" idx="11"/>
          </p:nvPr>
        </p:nvSpPr>
        <p:spPr>
          <a:xfrm>
            <a:off x="4165652" y="6356512"/>
            <a:ext cx="3860800" cy="365125"/>
          </a:xfrm>
          <a:prstGeom prst="rect">
            <a:avLst/>
          </a:prstGeom>
        </p:spPr>
        <p:txBody>
          <a:bodyPr/>
          <a:lstStyle/>
          <a:p>
            <a:endParaRPr kumimoji="1" lang="ja-JP" altLang="en-US"/>
          </a:p>
        </p:txBody>
      </p:sp>
      <p:sp>
        <p:nvSpPr>
          <p:cNvPr id="6" name="タイトル 1"/>
          <p:cNvSpPr>
            <a:spLocks noGrp="1"/>
          </p:cNvSpPr>
          <p:nvPr>
            <p:ph type="title"/>
          </p:nvPr>
        </p:nvSpPr>
        <p:spPr>
          <a:xfrm>
            <a:off x="-19374" y="75023"/>
            <a:ext cx="12224539" cy="341632"/>
          </a:xfrm>
        </p:spPr>
        <p:txBody>
          <a:bodyPr wrap="square">
            <a:spAutoFit/>
          </a:bodyPr>
          <a:lstStyle>
            <a:lvl1pPr algn="ctr">
              <a:defRPr lang="ja-JP" altLang="en-US" sz="180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47131" y="6309321"/>
            <a:ext cx="11565196" cy="109132"/>
          </a:xfrm>
          <a:noFill/>
        </p:spPr>
        <p:txBody>
          <a:bodyPr wrap="square" lIns="0" tIns="0" rIns="0" bIns="0">
            <a:spAutoFit/>
          </a:bodyPr>
          <a:lstStyle>
            <a:lvl1pPr marL="0" indent="0">
              <a:spcBef>
                <a:spcPts val="0"/>
              </a:spcBef>
              <a:spcAft>
                <a:spcPts val="0"/>
              </a:spcAft>
              <a:buNone/>
              <a:defRPr sz="788">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29" y="3104971"/>
            <a:ext cx="1125308" cy="207749"/>
          </a:xfrm>
          <a:noFill/>
        </p:spPr>
        <p:txBody>
          <a:bodyPr wrap="none" lIns="0" tIns="0" rIns="0" bIns="0">
            <a:spAutoFit/>
          </a:bodyPr>
          <a:lstStyle>
            <a:lvl1pPr marL="0" indent="0">
              <a:spcBef>
                <a:spcPts val="0"/>
              </a:spcBef>
              <a:spcAft>
                <a:spcPts val="0"/>
              </a:spcAft>
              <a:buNone/>
              <a:defRPr sz="1500">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42" y="3769300"/>
            <a:ext cx="788677" cy="145424"/>
          </a:xfrm>
          <a:noFill/>
        </p:spPr>
        <p:txBody>
          <a:bodyPr wrap="none" lIns="0" tIns="0" rIns="0" bIns="0">
            <a:spAutoFit/>
          </a:bodyPr>
          <a:lstStyle>
            <a:lvl1pPr marL="0" indent="0">
              <a:spcBef>
                <a:spcPts val="0"/>
              </a:spcBef>
              <a:spcAft>
                <a:spcPts val="0"/>
              </a:spcAft>
              <a:buNone/>
              <a:defRPr sz="1050">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40" y="4365105"/>
            <a:ext cx="665247" cy="109132"/>
          </a:xfrm>
          <a:noFill/>
        </p:spPr>
        <p:txBody>
          <a:bodyPr wrap="none" lIns="0" tIns="0" rIns="0" bIns="0">
            <a:spAutoFit/>
          </a:bodyPr>
          <a:lstStyle>
            <a:lvl1pPr marL="0" indent="0">
              <a:spcBef>
                <a:spcPts val="0"/>
              </a:spcBef>
              <a:spcAft>
                <a:spcPts val="0"/>
              </a:spcAft>
              <a:buNone/>
              <a:defRPr sz="788">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121594" y="561865"/>
            <a:ext cx="11964255" cy="346865"/>
          </a:xfrm>
          <a:noFill/>
          <a:ln w="28575" cmpd="thinThick">
            <a:solidFill>
              <a:schemeClr val="tx1"/>
            </a:solidFill>
            <a:prstDash val="solid"/>
          </a:ln>
        </p:spPr>
        <p:style>
          <a:lnRef idx="2">
            <a:schemeClr val="accent6"/>
          </a:lnRef>
          <a:fillRef idx="1">
            <a:schemeClr val="lt1"/>
          </a:fillRef>
          <a:effectRef idx="0">
            <a:schemeClr val="accent6"/>
          </a:effectRef>
          <a:fontRef idx="minor">
            <a:schemeClr val="dk1"/>
          </a:fontRef>
        </p:style>
        <p:txBody>
          <a:bodyPr lIns="95944" tIns="47974" rIns="95944" bIns="47974" rtlCol="0" anchor="ctr"/>
          <a:lstStyle>
            <a:lvl1pPr>
              <a:defRPr lang="ja-JP" altLang="en-US" sz="1200" dirty="0" smtClean="0">
                <a:solidFill>
                  <a:schemeClr val="dk1"/>
                </a:solidFill>
                <a:latin typeface="Meiryo UI" panose="020B0604030504040204" pitchFamily="50" charset="-128"/>
                <a:ea typeface="Meiryo UI" panose="020B0604030504040204" pitchFamily="50" charset="-128"/>
                <a:cs typeface="+mn-cs"/>
              </a:defRPr>
            </a:lvl1pPr>
          </a:lstStyle>
          <a:p>
            <a:pPr marL="214318" lvl="0" indent="-214318" algn="just" defTabSz="342909">
              <a:spcAft>
                <a:spcPts val="375"/>
              </a:spcAft>
              <a:buFont typeface="ＭＳ Ｐゴシック" panose="020B0600070205080204" pitchFamily="50" charset="-128"/>
              <a:buChar char="○"/>
            </a:pPr>
            <a:r>
              <a:rPr kumimoji="1" lang="ja-JP" altLang="en-US"/>
              <a:t>マスター テキストの書式設定</a:t>
            </a:r>
          </a:p>
        </p:txBody>
      </p:sp>
    </p:spTree>
    <p:extLst>
      <p:ext uri="{BB962C8B-B14F-4D97-AF65-F5344CB8AC3E}">
        <p14:creationId xmlns:p14="http://schemas.microsoft.com/office/powerpoint/2010/main" val="74456941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タイトル スライド">
    <p:spTree>
      <p:nvGrpSpPr>
        <p:cNvPr id="1" name=""/>
        <p:cNvGrpSpPr/>
        <p:nvPr/>
      </p:nvGrpSpPr>
      <p:grpSpPr>
        <a:xfrm>
          <a:off x="0" y="0"/>
          <a:ext cx="0" cy="0"/>
          <a:chOff x="0" y="0"/>
          <a:chExt cx="0" cy="0"/>
        </a:xfrm>
      </p:grpSpPr>
      <p:sp>
        <p:nvSpPr>
          <p:cNvPr id="11" name="タイトル 1"/>
          <p:cNvSpPr>
            <a:spLocks noGrp="1"/>
          </p:cNvSpPr>
          <p:nvPr>
            <p:ph type="ctrTitle" idx="4294967295" hasCustomPrompt="1"/>
          </p:nvPr>
        </p:nvSpPr>
        <p:spPr>
          <a:xfrm>
            <a:off x="16" y="-42190"/>
            <a:ext cx="12192000" cy="461665"/>
          </a:xfrm>
        </p:spPr>
        <p:txBody>
          <a:bodyPr>
            <a:noAutofit/>
          </a:bodyPr>
          <a:lstStyle/>
          <a:p>
            <a:r>
              <a:rPr lang="ja-JP" altLang="en-US" sz="2216"/>
              <a:t>中期工程表　「○○」</a:t>
            </a:r>
            <a:endParaRPr kumimoji="1" lang="ja-JP" altLang="en-US" sz="2216"/>
          </a:p>
        </p:txBody>
      </p:sp>
    </p:spTree>
    <p:extLst>
      <p:ext uri="{BB962C8B-B14F-4D97-AF65-F5344CB8AC3E}">
        <p14:creationId xmlns:p14="http://schemas.microsoft.com/office/powerpoint/2010/main" val="12995012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a:xfrm>
            <a:off x="609599" y="6356512"/>
            <a:ext cx="2844800" cy="365125"/>
          </a:xfrm>
          <a:prstGeom prst="rect">
            <a:avLst/>
          </a:prstGeom>
        </p:spPr>
        <p:txBody>
          <a:bodyPr/>
          <a:lstStyle>
            <a:lvl1pPr>
              <a:defRPr/>
            </a:lvl1pPr>
          </a:lstStyle>
          <a:p>
            <a:pPr>
              <a:defRPr/>
            </a:pPr>
            <a:endParaRPr lang="ja-JP" altLang="en-US">
              <a:solidFill>
                <a:prstClr val="black">
                  <a:tint val="75000"/>
                </a:prstClr>
              </a:solidFill>
            </a:endParaRPr>
          </a:p>
        </p:txBody>
      </p:sp>
      <p:sp>
        <p:nvSpPr>
          <p:cNvPr id="4" name="フッター プレースホルダ 4"/>
          <p:cNvSpPr>
            <a:spLocks noGrp="1"/>
          </p:cNvSpPr>
          <p:nvPr>
            <p:ph type="ftr" sz="quarter" idx="11"/>
          </p:nvPr>
        </p:nvSpPr>
        <p:spPr>
          <a:xfrm>
            <a:off x="4165652" y="6356512"/>
            <a:ext cx="3860800" cy="365125"/>
          </a:xfrm>
          <a:prstGeom prst="rect">
            <a:avLst/>
          </a:prstGeom>
        </p:spPr>
        <p:txBody>
          <a:bodyPr/>
          <a:lstStyle>
            <a:lvl1pPr>
              <a:defRPr/>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3385528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3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a:xfrm>
            <a:off x="609600" y="6356480"/>
            <a:ext cx="2844800" cy="365125"/>
          </a:xfrm>
          <a:prstGeom prst="rect">
            <a:avLst/>
          </a:prstGeom>
        </p:spPr>
        <p:txBody>
          <a:bodyPr/>
          <a:lstStyle>
            <a:lvl1pPr>
              <a:defRPr/>
            </a:lvl1pPr>
          </a:lstStyle>
          <a:p>
            <a:pPr>
              <a:defRPr/>
            </a:pPr>
            <a:endParaRPr lang="ja-JP" altLang="en-US">
              <a:solidFill>
                <a:prstClr val="black">
                  <a:tint val="75000"/>
                </a:prstClr>
              </a:solidFill>
            </a:endParaRPr>
          </a:p>
        </p:txBody>
      </p:sp>
      <p:sp>
        <p:nvSpPr>
          <p:cNvPr id="4" name="フッター プレースホルダ 4"/>
          <p:cNvSpPr>
            <a:spLocks noGrp="1"/>
          </p:cNvSpPr>
          <p:nvPr>
            <p:ph type="ftr" sz="quarter" idx="11"/>
          </p:nvPr>
        </p:nvSpPr>
        <p:spPr>
          <a:xfrm>
            <a:off x="4165600" y="6356480"/>
            <a:ext cx="3860800" cy="365125"/>
          </a:xfrm>
          <a:prstGeom prst="rect">
            <a:avLst/>
          </a:prstGeom>
        </p:spPr>
        <p:txBody>
          <a:bodyPr/>
          <a:lstStyle>
            <a:lvl1pPr>
              <a:defRPr>
                <a:solidFill>
                  <a:schemeClr val="tx1"/>
                </a:solidFill>
              </a:defRPr>
            </a:lvl1pPr>
          </a:lstStyle>
          <a:p>
            <a:pPr>
              <a:defRPr/>
            </a:pPr>
            <a:endParaRPr lang="ja-JP" altLang="en-US"/>
          </a:p>
        </p:txBody>
      </p:sp>
      <p:sp>
        <p:nvSpPr>
          <p:cNvPr id="5" name="スライド番号プレースホルダ 5"/>
          <p:cNvSpPr>
            <a:spLocks noGrp="1"/>
          </p:cNvSpPr>
          <p:nvPr>
            <p:ph type="sldNum" sz="quarter" idx="12"/>
          </p:nvPr>
        </p:nvSpPr>
        <p:spPr>
          <a:xfrm>
            <a:off x="4673600" y="6356480"/>
            <a:ext cx="2844800" cy="365125"/>
          </a:xfrm>
          <a:prstGeom prst="rect">
            <a:avLst/>
          </a:prstGeom>
        </p:spPr>
        <p:txBody>
          <a:bodyPr/>
          <a:lstStyle>
            <a:lvl1pPr>
              <a:defRPr>
                <a:solidFill>
                  <a:schemeClr val="tx1"/>
                </a:solidFill>
              </a:defRPr>
            </a:lvl1pPr>
          </a:lstStyle>
          <a:p>
            <a:pPr>
              <a:defRPr/>
            </a:pPr>
            <a:fld id="{B8937E47-EE80-4FA4-97EF-F81DFB500D88}" type="slidenum">
              <a:rPr lang="ja-JP" altLang="en-US" smtClean="0"/>
              <a:pPr>
                <a:defRPr/>
              </a:pPr>
              <a:t>‹#›</a:t>
            </a:fld>
            <a:endParaRPr lang="ja-JP" altLang="en-US"/>
          </a:p>
        </p:txBody>
      </p:sp>
    </p:spTree>
    <p:extLst>
      <p:ext uri="{BB962C8B-B14F-4D97-AF65-F5344CB8AC3E}">
        <p14:creationId xmlns:p14="http://schemas.microsoft.com/office/powerpoint/2010/main" val="37712947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_タイトル スライド">
    <p:spTree>
      <p:nvGrpSpPr>
        <p:cNvPr id="1" name=""/>
        <p:cNvGrpSpPr/>
        <p:nvPr/>
      </p:nvGrpSpPr>
      <p:grpSpPr>
        <a:xfrm>
          <a:off x="0" y="0"/>
          <a:ext cx="0" cy="0"/>
          <a:chOff x="0" y="0"/>
          <a:chExt cx="0" cy="0"/>
        </a:xfrm>
      </p:grpSpPr>
      <p:sp>
        <p:nvSpPr>
          <p:cNvPr id="4" name="日付プレースホルダー 3"/>
          <p:cNvSpPr>
            <a:spLocks noGrp="1"/>
          </p:cNvSpPr>
          <p:nvPr>
            <p:ph type="dt" sz="half" idx="10"/>
          </p:nvPr>
        </p:nvSpPr>
        <p:spPr>
          <a:xfrm>
            <a:off x="-17410" y="6563807"/>
            <a:ext cx="2844800" cy="365125"/>
          </a:xfrm>
          <a:prstGeom prst="rect">
            <a:avLst/>
          </a:prstGeom>
        </p:spPr>
        <p:txBody>
          <a:bodyPr/>
          <a:lstStyle/>
          <a:p>
            <a:pPr>
              <a:defRPr/>
            </a:pPr>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a:xfrm>
            <a:off x="4038601" y="6356353"/>
            <a:ext cx="4114800" cy="365125"/>
          </a:xfrm>
          <a:prstGeom prst="rect">
            <a:avLst/>
          </a:prstGeom>
        </p:spPr>
        <p:txBody>
          <a:body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9288701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ロゴ無し-タイトル＆コンテンツ">
    <p:spTree>
      <p:nvGrpSpPr>
        <p:cNvPr id="1" name=""/>
        <p:cNvGrpSpPr/>
        <p:nvPr/>
      </p:nvGrpSpPr>
      <p:grpSpPr>
        <a:xfrm>
          <a:off x="0" y="0"/>
          <a:ext cx="0" cy="0"/>
          <a:chOff x="0" y="0"/>
          <a:chExt cx="0" cy="0"/>
        </a:xfrm>
      </p:grpSpPr>
      <p:sp>
        <p:nvSpPr>
          <p:cNvPr id="7" name="テキスト プレースホルダー 6">
            <a:extLst>
              <a:ext uri="{FF2B5EF4-FFF2-40B4-BE49-F238E27FC236}">
                <a16:creationId xmlns:a16="http://schemas.microsoft.com/office/drawing/2014/main" id="{3E570A37-384E-DC43-806F-95BD4EF48678}"/>
              </a:ext>
            </a:extLst>
          </p:cNvPr>
          <p:cNvSpPr txBox="1">
            <a:spLocks/>
          </p:cNvSpPr>
          <p:nvPr userDrawn="1"/>
        </p:nvSpPr>
        <p:spPr>
          <a:xfrm>
            <a:off x="0" y="1"/>
            <a:ext cx="12193477" cy="827999"/>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8" name="テキスト プレースホルダー 6">
            <a:extLst>
              <a:ext uri="{FF2B5EF4-FFF2-40B4-BE49-F238E27FC236}">
                <a16:creationId xmlns:a16="http://schemas.microsoft.com/office/drawing/2014/main" id="{B714221B-43CA-D24B-BCAF-0768E1FC8C9F}"/>
              </a:ext>
            </a:extLst>
          </p:cNvPr>
          <p:cNvSpPr txBox="1">
            <a:spLocks/>
          </p:cNvSpPr>
          <p:nvPr userDrawn="1"/>
        </p:nvSpPr>
        <p:spPr>
          <a:xfrm>
            <a:off x="7408985" y="1"/>
            <a:ext cx="4795951" cy="827999"/>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2" name="Title 1"/>
          <p:cNvSpPr>
            <a:spLocks noGrp="1"/>
          </p:cNvSpPr>
          <p:nvPr>
            <p:ph type="title"/>
          </p:nvPr>
        </p:nvSpPr>
        <p:spPr/>
        <p:txBody>
          <a:bodyPr/>
          <a:lstStyle/>
          <a:p>
            <a:r>
              <a:rPr lang="ja-JP" altLang="en-US"/>
              <a:t>マスター タイトルの書式設定</a:t>
            </a:r>
            <a:endParaRPr lang="en-US"/>
          </a:p>
        </p:txBody>
      </p:sp>
      <p:sp>
        <p:nvSpPr>
          <p:cNvPr id="3" name="Content Placeholder 2"/>
          <p:cNvSpPr>
            <a:spLocks noGrp="1"/>
          </p:cNvSpPr>
          <p:nvPr>
            <p:ph idx="1"/>
          </p:nvPr>
        </p:nvSpPr>
        <p:spPr>
          <a:xfrm>
            <a:off x="443183" y="1879526"/>
            <a:ext cx="11305634" cy="4449838"/>
          </a:xfrm>
        </p:spPr>
        <p:txBody>
          <a:bodyPr>
            <a:normAutofit/>
          </a:bodyPr>
          <a:lstStyle>
            <a:lvl1pPr>
              <a:defRPr sz="1200"/>
            </a:lvl1pPr>
            <a:lvl2pPr>
              <a:defRPr sz="1200"/>
            </a:lvl2pPr>
            <a:lvl3pPr>
              <a:defRPr sz="1200"/>
            </a:lvl3pPr>
            <a:lvl4pPr>
              <a:defRPr sz="1200"/>
            </a:lvl4pPr>
            <a:lvl5pPr>
              <a:defRPr sz="12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9" name="Slide Number Placeholder 5">
            <a:extLst>
              <a:ext uri="{FF2B5EF4-FFF2-40B4-BE49-F238E27FC236}">
                <a16:creationId xmlns:a16="http://schemas.microsoft.com/office/drawing/2014/main" id="{48E6ABEB-2A7D-D846-8DE5-D6E43210D2E6}"/>
              </a:ext>
            </a:extLst>
          </p:cNvPr>
          <p:cNvSpPr>
            <a:spLocks noGrp="1"/>
          </p:cNvSpPr>
          <p:nvPr>
            <p:ph type="sldNum" sz="quarter" idx="4"/>
          </p:nvPr>
        </p:nvSpPr>
        <p:spPr>
          <a:xfrm>
            <a:off x="10972695" y="6536159"/>
            <a:ext cx="776016" cy="278421"/>
          </a:xfrm>
          <a:prstGeom prst="rect">
            <a:avLst/>
          </a:prstGeom>
        </p:spPr>
        <p:txBody>
          <a:bodyPr vert="horz" lIns="0" tIns="0" rIns="0" bIns="0" rtlCol="0" anchor="t"/>
          <a:lstStyle>
            <a:lvl1pPr algn="r">
              <a:defRPr sz="12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0" name="テキスト プレースホルダー 12">
            <a:extLst>
              <a:ext uri="{FF2B5EF4-FFF2-40B4-BE49-F238E27FC236}">
                <a16:creationId xmlns:a16="http://schemas.microsoft.com/office/drawing/2014/main" id="{2B853A86-3EEA-354D-94D1-2263E9AA6352}"/>
              </a:ext>
            </a:extLst>
          </p:cNvPr>
          <p:cNvSpPr>
            <a:spLocks noGrp="1"/>
          </p:cNvSpPr>
          <p:nvPr>
            <p:ph type="body" sz="quarter" idx="13"/>
          </p:nvPr>
        </p:nvSpPr>
        <p:spPr>
          <a:xfrm>
            <a:off x="0" y="828000"/>
            <a:ext cx="12193477" cy="47285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lIns="360000" tIns="144000" rIns="360000" bIns="144000" rtlCol="0" anchor="t">
            <a:spAutoFit/>
          </a:bodyPr>
          <a:lstStyle>
            <a:lvl1pPr marL="0" indent="0">
              <a:buNone/>
              <a:defRPr lang="ja-JP" altLang="en-US" sz="1300" kern="900" spc="69" smtClean="0">
                <a:solidFill>
                  <a:schemeClr val="tx1"/>
                </a:solidFill>
              </a:defRPr>
            </a:lvl1pPr>
            <a:lvl2pPr>
              <a:defRPr lang="ja-JP" altLang="en-US" sz="1800" smtClean="0">
                <a:solidFill>
                  <a:schemeClr val="tx1"/>
                </a:solidFill>
                <a:latin typeface="+mn-lt"/>
                <a:ea typeface="+mn-ea"/>
              </a:defRPr>
            </a:lvl2pPr>
            <a:lvl3pPr>
              <a:defRPr lang="ja-JP" altLang="en-US" sz="1800" smtClean="0">
                <a:solidFill>
                  <a:schemeClr val="tx1"/>
                </a:solidFill>
                <a:latin typeface="+mn-lt"/>
                <a:ea typeface="+mn-ea"/>
              </a:defRPr>
            </a:lvl3pPr>
            <a:lvl4pPr>
              <a:defRPr lang="ja-JP" altLang="en-US" sz="1800" smtClean="0">
                <a:solidFill>
                  <a:schemeClr val="tx1"/>
                </a:solidFill>
                <a:latin typeface="+mn-lt"/>
                <a:ea typeface="+mn-ea"/>
              </a:defRPr>
            </a:lvl4pPr>
            <a:lvl5pPr>
              <a:defRPr lang="ja-JP" altLang="en-US" sz="1800">
                <a:solidFill>
                  <a:schemeClr val="tx1"/>
                </a:solidFill>
                <a:latin typeface="+mn-lt"/>
                <a:ea typeface="+mn-ea"/>
              </a:defRPr>
            </a:lvl5pPr>
          </a:lstStyle>
          <a:p>
            <a:pPr marL="0" lvl="0" defTabSz="457200">
              <a:spcAft>
                <a:spcPts val="1000"/>
              </a:spcAft>
            </a:pPr>
            <a:r>
              <a:rPr kumimoji="1" lang="ja-JP" altLang="en-US"/>
              <a:t>マスター テキストの書式設定</a:t>
            </a:r>
          </a:p>
        </p:txBody>
      </p:sp>
    </p:spTree>
    <p:extLst>
      <p:ext uri="{BB962C8B-B14F-4D97-AF65-F5344CB8AC3E}">
        <p14:creationId xmlns:p14="http://schemas.microsoft.com/office/powerpoint/2010/main" val="102493742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ロゴ無し-タイトル">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6" name="テキスト プレースホルダー 6">
            <a:extLst>
              <a:ext uri="{FF2B5EF4-FFF2-40B4-BE49-F238E27FC236}">
                <a16:creationId xmlns:a16="http://schemas.microsoft.com/office/drawing/2014/main" id="{4B66BDE1-5ABE-1A49-831A-CACBD5DC5471}"/>
              </a:ext>
            </a:extLst>
          </p:cNvPr>
          <p:cNvSpPr txBox="1">
            <a:spLocks/>
          </p:cNvSpPr>
          <p:nvPr userDrawn="1"/>
        </p:nvSpPr>
        <p:spPr>
          <a:xfrm>
            <a:off x="0" y="3028"/>
            <a:ext cx="12193477" cy="827999"/>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7" name="テキスト プレースホルダー 6">
            <a:extLst>
              <a:ext uri="{FF2B5EF4-FFF2-40B4-BE49-F238E27FC236}">
                <a16:creationId xmlns:a16="http://schemas.microsoft.com/office/drawing/2014/main" id="{128C7BBE-DA91-2546-9948-0ECF38C7D752}"/>
              </a:ext>
            </a:extLst>
          </p:cNvPr>
          <p:cNvSpPr txBox="1">
            <a:spLocks/>
          </p:cNvSpPr>
          <p:nvPr userDrawn="1"/>
        </p:nvSpPr>
        <p:spPr>
          <a:xfrm>
            <a:off x="7408985" y="1"/>
            <a:ext cx="4795951" cy="827999"/>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8" name="Title 1">
            <a:extLst>
              <a:ext uri="{FF2B5EF4-FFF2-40B4-BE49-F238E27FC236}">
                <a16:creationId xmlns:a16="http://schemas.microsoft.com/office/drawing/2014/main" id="{24636362-6DC1-7D45-87A6-A2F4247CD968}"/>
              </a:ext>
            </a:extLst>
          </p:cNvPr>
          <p:cNvSpPr>
            <a:spLocks noGrp="1"/>
          </p:cNvSpPr>
          <p:nvPr>
            <p:ph type="title"/>
          </p:nvPr>
        </p:nvSpPr>
        <p:spPr>
          <a:xfrm>
            <a:off x="0" y="-1"/>
            <a:ext cx="12192000" cy="827999"/>
          </a:xfrm>
        </p:spPr>
        <p:txBody>
          <a:bodyPr/>
          <a:lstStyle/>
          <a:p>
            <a:r>
              <a:rPr lang="ja-JP" altLang="en-US"/>
              <a:t>マスター タイトルの書式設定</a:t>
            </a:r>
            <a:endParaRPr lang="en-US"/>
          </a:p>
        </p:txBody>
      </p:sp>
      <p:sp>
        <p:nvSpPr>
          <p:cNvPr id="9" name="Date Placeholder 3">
            <a:extLst>
              <a:ext uri="{FF2B5EF4-FFF2-40B4-BE49-F238E27FC236}">
                <a16:creationId xmlns:a16="http://schemas.microsoft.com/office/drawing/2014/main" id="{7A7A2EE5-AF89-5B47-A63C-DED06F0883A2}"/>
              </a:ext>
            </a:extLst>
          </p:cNvPr>
          <p:cNvSpPr>
            <a:spLocks noGrp="1"/>
          </p:cNvSpPr>
          <p:nvPr>
            <p:ph type="dt" sz="half" idx="10"/>
          </p:nvPr>
        </p:nvSpPr>
        <p:spPr>
          <a:xfrm>
            <a:off x="8992049" y="427035"/>
            <a:ext cx="2743200" cy="365125"/>
          </a:xfrm>
        </p:spPr>
        <p:txBody>
          <a:bodyPr/>
          <a:lstStyle/>
          <a:p>
            <a:endParaRPr lang="en-US"/>
          </a:p>
        </p:txBody>
      </p:sp>
      <p:sp>
        <p:nvSpPr>
          <p:cNvPr id="10"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10972695" y="6536159"/>
            <a:ext cx="776016" cy="278421"/>
          </a:xfrm>
          <a:prstGeom prst="rect">
            <a:avLst/>
          </a:prstGeom>
        </p:spPr>
        <p:txBody>
          <a:bodyPr vert="horz" lIns="0" tIns="0" rIns="0" bIns="0" rtlCol="0" anchor="t"/>
          <a:lstStyle>
            <a:lvl1pPr algn="r">
              <a:defRPr sz="12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テキスト プレースホルダー 12">
            <a:extLst>
              <a:ext uri="{FF2B5EF4-FFF2-40B4-BE49-F238E27FC236}">
                <a16:creationId xmlns:a16="http://schemas.microsoft.com/office/drawing/2014/main" id="{E32FF9E2-AACC-F14F-A96C-A0E9FD2730C0}"/>
              </a:ext>
            </a:extLst>
          </p:cNvPr>
          <p:cNvSpPr>
            <a:spLocks noGrp="1"/>
          </p:cNvSpPr>
          <p:nvPr>
            <p:ph type="body" sz="quarter" idx="13"/>
          </p:nvPr>
        </p:nvSpPr>
        <p:spPr>
          <a:xfrm>
            <a:off x="0" y="828000"/>
            <a:ext cx="12193477" cy="47285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44000" rIns="360000" bIns="144000" rtlCol="0" anchor="t">
            <a:spAutoFit/>
          </a:bodyPr>
          <a:lstStyle>
            <a:lvl1pPr marL="0" indent="0">
              <a:buNone/>
              <a:defRPr lang="ja-JP" altLang="en-US" sz="1300" kern="900" spc="69" smtClean="0">
                <a:solidFill>
                  <a:schemeClr val="tx1"/>
                </a:solidFill>
              </a:defRPr>
            </a:lvl1pPr>
            <a:lvl2pPr>
              <a:defRPr lang="ja-JP" altLang="en-US" sz="1800" smtClean="0">
                <a:solidFill>
                  <a:schemeClr val="tx1"/>
                </a:solidFill>
                <a:latin typeface="+mn-lt"/>
                <a:ea typeface="+mn-ea"/>
              </a:defRPr>
            </a:lvl2pPr>
            <a:lvl3pPr>
              <a:defRPr lang="ja-JP" altLang="en-US" sz="1800" smtClean="0">
                <a:solidFill>
                  <a:schemeClr val="tx1"/>
                </a:solidFill>
                <a:latin typeface="+mn-lt"/>
                <a:ea typeface="+mn-ea"/>
              </a:defRPr>
            </a:lvl3pPr>
            <a:lvl4pPr>
              <a:defRPr lang="ja-JP" altLang="en-US" sz="1800" smtClean="0">
                <a:solidFill>
                  <a:schemeClr val="tx1"/>
                </a:solidFill>
                <a:latin typeface="+mn-lt"/>
                <a:ea typeface="+mn-ea"/>
              </a:defRPr>
            </a:lvl4pPr>
            <a:lvl5pPr>
              <a:defRPr lang="ja-JP" altLang="en-US" sz="1800">
                <a:solidFill>
                  <a:schemeClr val="tx1"/>
                </a:solidFill>
                <a:latin typeface="+mn-lt"/>
                <a:ea typeface="+mn-ea"/>
              </a:defRPr>
            </a:lvl5pPr>
          </a:lstStyle>
          <a:p>
            <a:pPr marL="0" lvl="0" defTabSz="457200">
              <a:spcAft>
                <a:spcPts val="1000"/>
              </a:spcAft>
            </a:pPr>
            <a:r>
              <a:rPr kumimoji="1" lang="ja-JP" altLang="en-US"/>
              <a:t>マスター テキストの書式設定</a:t>
            </a:r>
          </a:p>
        </p:txBody>
      </p:sp>
    </p:spTree>
    <p:extLst>
      <p:ext uri="{BB962C8B-B14F-4D97-AF65-F5344CB8AC3E}">
        <p14:creationId xmlns:p14="http://schemas.microsoft.com/office/powerpoint/2010/main" val="2807682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2" y="1709741"/>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2" y="4589466"/>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327092717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ロゴ無し-白紙">
    <p:spTree>
      <p:nvGrpSpPr>
        <p:cNvPr id="1" name=""/>
        <p:cNvGrpSpPr/>
        <p:nvPr/>
      </p:nvGrpSpPr>
      <p:grpSpPr>
        <a:xfrm>
          <a:off x="0" y="0"/>
          <a:ext cx="0" cy="0"/>
          <a:chOff x="0" y="0"/>
          <a:chExt cx="0" cy="0"/>
        </a:xfrm>
      </p:grpSpPr>
      <p:sp>
        <p:nvSpPr>
          <p:cNvPr id="18"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10972695" y="6536159"/>
            <a:ext cx="776016" cy="278421"/>
          </a:xfrm>
          <a:prstGeom prst="rect">
            <a:avLst/>
          </a:prstGeom>
        </p:spPr>
        <p:txBody>
          <a:bodyPr vert="horz" lIns="0" tIns="0" rIns="0" bIns="0" rtlCol="0" anchor="t"/>
          <a:lstStyle>
            <a:lvl1pPr algn="r">
              <a:defRPr sz="12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Tree>
    <p:extLst>
      <p:ext uri="{BB962C8B-B14F-4D97-AF65-F5344CB8AC3E}">
        <p14:creationId xmlns:p14="http://schemas.microsoft.com/office/powerpoint/2010/main" val="4822999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ロゴ有-タイトル＆コンテンツ">
    <p:spTree>
      <p:nvGrpSpPr>
        <p:cNvPr id="1" name=""/>
        <p:cNvGrpSpPr/>
        <p:nvPr/>
      </p:nvGrpSpPr>
      <p:grpSpPr>
        <a:xfrm>
          <a:off x="0" y="0"/>
          <a:ext cx="0" cy="0"/>
          <a:chOff x="0" y="0"/>
          <a:chExt cx="0" cy="0"/>
        </a:xfrm>
      </p:grpSpPr>
      <p:sp>
        <p:nvSpPr>
          <p:cNvPr id="3" name="Content Placeholder 2"/>
          <p:cNvSpPr>
            <a:spLocks noGrp="1"/>
          </p:cNvSpPr>
          <p:nvPr>
            <p:ph idx="1"/>
          </p:nvPr>
        </p:nvSpPr>
        <p:spPr>
          <a:xfrm>
            <a:off x="443183" y="1879526"/>
            <a:ext cx="11305634" cy="4449838"/>
          </a:xfrm>
        </p:spPr>
        <p:txBody>
          <a:bodyPr>
            <a:normAutofit/>
          </a:bodyPr>
          <a:lstStyle>
            <a:lvl1pPr>
              <a:defRPr sz="1200"/>
            </a:lvl1pPr>
            <a:lvl2pPr>
              <a:defRPr sz="1200"/>
            </a:lvl2pPr>
            <a:lvl3pPr>
              <a:defRPr sz="1200"/>
            </a:lvl3pPr>
            <a:lvl4pPr>
              <a:defRPr sz="1200"/>
            </a:lvl4pPr>
            <a:lvl5pPr>
              <a:defRPr sz="1200"/>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a:p>
        </p:txBody>
      </p:sp>
      <p:sp>
        <p:nvSpPr>
          <p:cNvPr id="5" name="Footer Placeholder 4"/>
          <p:cNvSpPr>
            <a:spLocks noGrp="1"/>
          </p:cNvSpPr>
          <p:nvPr>
            <p:ph type="ftr" sz="quarter" idx="11"/>
          </p:nvPr>
        </p:nvSpPr>
        <p:spPr/>
        <p:txBody>
          <a:bodyPr/>
          <a:lstStyle/>
          <a:p>
            <a:endParaRPr lang="en-US"/>
          </a:p>
        </p:txBody>
      </p:sp>
      <p:sp>
        <p:nvSpPr>
          <p:cNvPr id="9" name="Slide Number Placeholder 5">
            <a:extLst>
              <a:ext uri="{FF2B5EF4-FFF2-40B4-BE49-F238E27FC236}">
                <a16:creationId xmlns:a16="http://schemas.microsoft.com/office/drawing/2014/main" id="{48E6ABEB-2A7D-D846-8DE5-D6E43210D2E6}"/>
              </a:ext>
            </a:extLst>
          </p:cNvPr>
          <p:cNvSpPr>
            <a:spLocks noGrp="1"/>
          </p:cNvSpPr>
          <p:nvPr>
            <p:ph type="sldNum" sz="quarter" idx="4"/>
          </p:nvPr>
        </p:nvSpPr>
        <p:spPr>
          <a:xfrm>
            <a:off x="10959020" y="6536159"/>
            <a:ext cx="776016" cy="278421"/>
          </a:xfrm>
          <a:prstGeom prst="rect">
            <a:avLst/>
          </a:prstGeom>
        </p:spPr>
        <p:txBody>
          <a:bodyPr vert="horz" lIns="0" tIns="0" rIns="0" bIns="0" rtlCol="0" anchor="t"/>
          <a:lstStyle>
            <a:lvl1pPr algn="r">
              <a:defRPr sz="12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2" name="テキスト プレースホルダー 6">
            <a:extLst>
              <a:ext uri="{FF2B5EF4-FFF2-40B4-BE49-F238E27FC236}">
                <a16:creationId xmlns:a16="http://schemas.microsoft.com/office/drawing/2014/main" id="{4B66BDE1-5ABE-1A49-831A-CACBD5DC5471}"/>
              </a:ext>
            </a:extLst>
          </p:cNvPr>
          <p:cNvSpPr txBox="1">
            <a:spLocks/>
          </p:cNvSpPr>
          <p:nvPr userDrawn="1"/>
        </p:nvSpPr>
        <p:spPr>
          <a:xfrm>
            <a:off x="0" y="1"/>
            <a:ext cx="12193477" cy="827999"/>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3" name="テキスト プレースホルダー 6">
            <a:extLst>
              <a:ext uri="{FF2B5EF4-FFF2-40B4-BE49-F238E27FC236}">
                <a16:creationId xmlns:a16="http://schemas.microsoft.com/office/drawing/2014/main" id="{128C7BBE-DA91-2546-9948-0ECF38C7D752}"/>
              </a:ext>
            </a:extLst>
          </p:cNvPr>
          <p:cNvSpPr txBox="1">
            <a:spLocks/>
          </p:cNvSpPr>
          <p:nvPr userDrawn="1"/>
        </p:nvSpPr>
        <p:spPr>
          <a:xfrm>
            <a:off x="7408985" y="1"/>
            <a:ext cx="4795951" cy="827999"/>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4" name="Title 1">
            <a:extLst>
              <a:ext uri="{FF2B5EF4-FFF2-40B4-BE49-F238E27FC236}">
                <a16:creationId xmlns:a16="http://schemas.microsoft.com/office/drawing/2014/main" id="{24636362-6DC1-7D45-87A6-A2F4247CD968}"/>
              </a:ext>
            </a:extLst>
          </p:cNvPr>
          <p:cNvSpPr>
            <a:spLocks noGrp="1"/>
          </p:cNvSpPr>
          <p:nvPr>
            <p:ph type="title"/>
          </p:nvPr>
        </p:nvSpPr>
        <p:spPr>
          <a:xfrm>
            <a:off x="0" y="-1"/>
            <a:ext cx="12192000" cy="827999"/>
          </a:xfrm>
        </p:spPr>
        <p:txBody>
          <a:bodyPr/>
          <a:lstStyle/>
          <a:p>
            <a:r>
              <a:rPr lang="ja-JP" altLang="en-US"/>
              <a:t>マスター タイトルの書式設定</a:t>
            </a:r>
            <a:endParaRPr lang="en-US"/>
          </a:p>
        </p:txBody>
      </p:sp>
      <p:sp>
        <p:nvSpPr>
          <p:cNvPr id="15" name="Date Placeholder 3">
            <a:extLst>
              <a:ext uri="{FF2B5EF4-FFF2-40B4-BE49-F238E27FC236}">
                <a16:creationId xmlns:a16="http://schemas.microsoft.com/office/drawing/2014/main" id="{7A7A2EE5-AF89-5B47-A63C-DED06F0883A2}"/>
              </a:ext>
            </a:extLst>
          </p:cNvPr>
          <p:cNvSpPr>
            <a:spLocks noGrp="1"/>
          </p:cNvSpPr>
          <p:nvPr>
            <p:ph type="dt" sz="half" idx="10"/>
          </p:nvPr>
        </p:nvSpPr>
        <p:spPr>
          <a:xfrm>
            <a:off x="8992049" y="427035"/>
            <a:ext cx="2743200" cy="365125"/>
          </a:xfrm>
        </p:spPr>
        <p:txBody>
          <a:bodyPr/>
          <a:lstStyle/>
          <a:p>
            <a:endParaRPr lang="en-US"/>
          </a:p>
        </p:txBody>
      </p:sp>
      <p:sp>
        <p:nvSpPr>
          <p:cNvPr id="16" name="テキスト プレースホルダー 12">
            <a:extLst>
              <a:ext uri="{FF2B5EF4-FFF2-40B4-BE49-F238E27FC236}">
                <a16:creationId xmlns:a16="http://schemas.microsoft.com/office/drawing/2014/main" id="{E32FF9E2-AACC-F14F-A96C-A0E9FD2730C0}"/>
              </a:ext>
            </a:extLst>
          </p:cNvPr>
          <p:cNvSpPr>
            <a:spLocks noGrp="1"/>
          </p:cNvSpPr>
          <p:nvPr>
            <p:ph type="body" sz="quarter" idx="13"/>
          </p:nvPr>
        </p:nvSpPr>
        <p:spPr>
          <a:xfrm>
            <a:off x="0" y="828000"/>
            <a:ext cx="12193477" cy="47285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44000" rIns="360000" bIns="144000" rtlCol="0" anchor="t">
            <a:spAutoFit/>
          </a:bodyPr>
          <a:lstStyle>
            <a:lvl1pPr marL="0" indent="0">
              <a:buNone/>
              <a:defRPr lang="ja-JP" altLang="en-US" sz="1300" kern="900" spc="69" smtClean="0">
                <a:solidFill>
                  <a:schemeClr val="tx1"/>
                </a:solidFill>
              </a:defRPr>
            </a:lvl1pPr>
            <a:lvl2pPr>
              <a:defRPr lang="ja-JP" altLang="en-US" sz="1800" smtClean="0">
                <a:solidFill>
                  <a:schemeClr val="tx1"/>
                </a:solidFill>
                <a:latin typeface="+mn-lt"/>
                <a:ea typeface="+mn-ea"/>
              </a:defRPr>
            </a:lvl2pPr>
            <a:lvl3pPr>
              <a:defRPr lang="ja-JP" altLang="en-US" sz="1800" smtClean="0">
                <a:solidFill>
                  <a:schemeClr val="tx1"/>
                </a:solidFill>
                <a:latin typeface="+mn-lt"/>
                <a:ea typeface="+mn-ea"/>
              </a:defRPr>
            </a:lvl3pPr>
            <a:lvl4pPr>
              <a:defRPr lang="ja-JP" altLang="en-US" sz="1800" smtClean="0">
                <a:solidFill>
                  <a:schemeClr val="tx1"/>
                </a:solidFill>
                <a:latin typeface="+mn-lt"/>
                <a:ea typeface="+mn-ea"/>
              </a:defRPr>
            </a:lvl4pPr>
            <a:lvl5pPr>
              <a:defRPr lang="ja-JP" altLang="en-US" sz="1800">
                <a:solidFill>
                  <a:schemeClr val="tx1"/>
                </a:solidFill>
                <a:latin typeface="+mn-lt"/>
                <a:ea typeface="+mn-ea"/>
              </a:defRPr>
            </a:lvl5pPr>
          </a:lstStyle>
          <a:p>
            <a:pPr marL="0" lvl="0" defTabSz="457200">
              <a:spcAft>
                <a:spcPts val="1000"/>
              </a:spcAft>
            </a:pPr>
            <a:r>
              <a:rPr kumimoji="1" lang="ja-JP" altLang="en-US"/>
              <a:t>マスター テキストの書式設定</a:t>
            </a:r>
          </a:p>
        </p:txBody>
      </p:sp>
      <p:pic>
        <p:nvPicPr>
          <p:cNvPr id="2" name="図 1"/>
          <p:cNvPicPr>
            <a:picLocks noChangeAspect="1"/>
          </p:cNvPicPr>
          <p:nvPr userDrawn="1"/>
        </p:nvPicPr>
        <p:blipFill>
          <a:blip r:embed="rId2"/>
          <a:stretch>
            <a:fillRect/>
          </a:stretch>
        </p:blipFill>
        <p:spPr>
          <a:xfrm>
            <a:off x="443183" y="6534000"/>
            <a:ext cx="2498639" cy="207282"/>
          </a:xfrm>
          <a:prstGeom prst="rect">
            <a:avLst/>
          </a:prstGeom>
        </p:spPr>
      </p:pic>
    </p:spTree>
    <p:extLst>
      <p:ext uri="{BB962C8B-B14F-4D97-AF65-F5344CB8AC3E}">
        <p14:creationId xmlns:p14="http://schemas.microsoft.com/office/powerpoint/2010/main" val="2276734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ロゴ有-タイトル">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10"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10972695" y="6536159"/>
            <a:ext cx="776016" cy="278421"/>
          </a:xfrm>
          <a:prstGeom prst="rect">
            <a:avLst/>
          </a:prstGeom>
        </p:spPr>
        <p:txBody>
          <a:bodyPr vert="horz" lIns="0" tIns="0" rIns="0" bIns="0" rtlCol="0" anchor="t"/>
          <a:lstStyle>
            <a:lvl1pPr algn="r">
              <a:defRPr sz="12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sp>
        <p:nvSpPr>
          <p:cNvPr id="11" name="テキスト プレースホルダー 6">
            <a:extLst>
              <a:ext uri="{FF2B5EF4-FFF2-40B4-BE49-F238E27FC236}">
                <a16:creationId xmlns:a16="http://schemas.microsoft.com/office/drawing/2014/main" id="{4B66BDE1-5ABE-1A49-831A-CACBD5DC5471}"/>
              </a:ext>
            </a:extLst>
          </p:cNvPr>
          <p:cNvSpPr txBox="1">
            <a:spLocks/>
          </p:cNvSpPr>
          <p:nvPr userDrawn="1"/>
        </p:nvSpPr>
        <p:spPr>
          <a:xfrm>
            <a:off x="0" y="1"/>
            <a:ext cx="12193477" cy="827999"/>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4" name="テキスト プレースホルダー 6">
            <a:extLst>
              <a:ext uri="{FF2B5EF4-FFF2-40B4-BE49-F238E27FC236}">
                <a16:creationId xmlns:a16="http://schemas.microsoft.com/office/drawing/2014/main" id="{128C7BBE-DA91-2546-9948-0ECF38C7D752}"/>
              </a:ext>
            </a:extLst>
          </p:cNvPr>
          <p:cNvSpPr txBox="1">
            <a:spLocks/>
          </p:cNvSpPr>
          <p:nvPr userDrawn="1"/>
        </p:nvSpPr>
        <p:spPr>
          <a:xfrm>
            <a:off x="7408985" y="1"/>
            <a:ext cx="4795951" cy="827999"/>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2146971 w 9907200"/>
              <a:gd name="connsiteY0" fmla="*/ 82296 h 827999"/>
              <a:gd name="connsiteX1" fmla="*/ 9907200 w 9907200"/>
              <a:gd name="connsiteY1" fmla="*/ 0 h 827999"/>
              <a:gd name="connsiteX2" fmla="*/ 9907200 w 9907200"/>
              <a:gd name="connsiteY2" fmla="*/ 827999 h 827999"/>
              <a:gd name="connsiteX3" fmla="*/ 0 w 9907200"/>
              <a:gd name="connsiteY3" fmla="*/ 827999 h 827999"/>
              <a:gd name="connsiteX4" fmla="*/ 2146971 w 9907200"/>
              <a:gd name="connsiteY4" fmla="*/ 82296 h 827999"/>
              <a:gd name="connsiteX0" fmla="*/ 2100475 w 9907200"/>
              <a:gd name="connsiteY0" fmla="*/ 4572 h 827999"/>
              <a:gd name="connsiteX1" fmla="*/ 9907200 w 9907200"/>
              <a:gd name="connsiteY1" fmla="*/ 0 h 827999"/>
              <a:gd name="connsiteX2" fmla="*/ 9907200 w 9907200"/>
              <a:gd name="connsiteY2" fmla="*/ 827999 h 827999"/>
              <a:gd name="connsiteX3" fmla="*/ 0 w 9907200"/>
              <a:gd name="connsiteY3" fmla="*/ 827999 h 827999"/>
              <a:gd name="connsiteX4" fmla="*/ 2100475 w 9907200"/>
              <a:gd name="connsiteY4" fmla="*/ 4572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07200" h="827999">
                <a:moveTo>
                  <a:pt x="2100475" y="4572"/>
                </a:moveTo>
                <a:lnTo>
                  <a:pt x="9907200" y="0"/>
                </a:lnTo>
                <a:lnTo>
                  <a:pt x="9907200" y="827999"/>
                </a:lnTo>
                <a:lnTo>
                  <a:pt x="0" y="827999"/>
                </a:lnTo>
                <a:lnTo>
                  <a:pt x="2100475" y="4572"/>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5" name="Title 1">
            <a:extLst>
              <a:ext uri="{FF2B5EF4-FFF2-40B4-BE49-F238E27FC236}">
                <a16:creationId xmlns:a16="http://schemas.microsoft.com/office/drawing/2014/main" id="{24636362-6DC1-7D45-87A6-A2F4247CD968}"/>
              </a:ext>
            </a:extLst>
          </p:cNvPr>
          <p:cNvSpPr>
            <a:spLocks noGrp="1"/>
          </p:cNvSpPr>
          <p:nvPr>
            <p:ph type="title"/>
          </p:nvPr>
        </p:nvSpPr>
        <p:spPr>
          <a:xfrm>
            <a:off x="0" y="-1"/>
            <a:ext cx="12192000" cy="827999"/>
          </a:xfrm>
        </p:spPr>
        <p:txBody>
          <a:bodyPr/>
          <a:lstStyle/>
          <a:p>
            <a:r>
              <a:rPr lang="ja-JP" altLang="en-US"/>
              <a:t>マスター タイトルの書式設定</a:t>
            </a:r>
            <a:endParaRPr lang="en-US"/>
          </a:p>
        </p:txBody>
      </p:sp>
      <p:sp>
        <p:nvSpPr>
          <p:cNvPr id="16" name="Date Placeholder 3">
            <a:extLst>
              <a:ext uri="{FF2B5EF4-FFF2-40B4-BE49-F238E27FC236}">
                <a16:creationId xmlns:a16="http://schemas.microsoft.com/office/drawing/2014/main" id="{7A7A2EE5-AF89-5B47-A63C-DED06F0883A2}"/>
              </a:ext>
            </a:extLst>
          </p:cNvPr>
          <p:cNvSpPr>
            <a:spLocks noGrp="1"/>
          </p:cNvSpPr>
          <p:nvPr>
            <p:ph type="dt" sz="half" idx="10"/>
          </p:nvPr>
        </p:nvSpPr>
        <p:spPr>
          <a:xfrm>
            <a:off x="8992049" y="427035"/>
            <a:ext cx="2743200" cy="365125"/>
          </a:xfrm>
        </p:spPr>
        <p:txBody>
          <a:bodyPr/>
          <a:lstStyle/>
          <a:p>
            <a:endParaRPr lang="en-US"/>
          </a:p>
        </p:txBody>
      </p:sp>
      <p:sp>
        <p:nvSpPr>
          <p:cNvPr id="17" name="テキスト プレースホルダー 12">
            <a:extLst>
              <a:ext uri="{FF2B5EF4-FFF2-40B4-BE49-F238E27FC236}">
                <a16:creationId xmlns:a16="http://schemas.microsoft.com/office/drawing/2014/main" id="{E32FF9E2-AACC-F14F-A96C-A0E9FD2730C0}"/>
              </a:ext>
            </a:extLst>
          </p:cNvPr>
          <p:cNvSpPr>
            <a:spLocks noGrp="1"/>
          </p:cNvSpPr>
          <p:nvPr>
            <p:ph type="body" sz="quarter" idx="13"/>
          </p:nvPr>
        </p:nvSpPr>
        <p:spPr>
          <a:xfrm>
            <a:off x="0" y="828000"/>
            <a:ext cx="12193477" cy="472850"/>
          </a:xfr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44000" rIns="360000" bIns="144000" rtlCol="0" anchor="t">
            <a:spAutoFit/>
          </a:bodyPr>
          <a:lstStyle>
            <a:lvl1pPr marL="0" indent="0">
              <a:buNone/>
              <a:defRPr lang="ja-JP" altLang="en-US" sz="1300" kern="900" spc="69" smtClean="0">
                <a:solidFill>
                  <a:schemeClr val="tx1"/>
                </a:solidFill>
              </a:defRPr>
            </a:lvl1pPr>
            <a:lvl2pPr>
              <a:defRPr lang="ja-JP" altLang="en-US" sz="1800" smtClean="0">
                <a:solidFill>
                  <a:schemeClr val="tx1"/>
                </a:solidFill>
                <a:latin typeface="+mn-lt"/>
                <a:ea typeface="+mn-ea"/>
              </a:defRPr>
            </a:lvl2pPr>
            <a:lvl3pPr>
              <a:defRPr lang="ja-JP" altLang="en-US" sz="1800" smtClean="0">
                <a:solidFill>
                  <a:schemeClr val="tx1"/>
                </a:solidFill>
                <a:latin typeface="+mn-lt"/>
                <a:ea typeface="+mn-ea"/>
              </a:defRPr>
            </a:lvl3pPr>
            <a:lvl4pPr>
              <a:defRPr lang="ja-JP" altLang="en-US" sz="1800" smtClean="0">
                <a:solidFill>
                  <a:schemeClr val="tx1"/>
                </a:solidFill>
                <a:latin typeface="+mn-lt"/>
                <a:ea typeface="+mn-ea"/>
              </a:defRPr>
            </a:lvl4pPr>
            <a:lvl5pPr>
              <a:defRPr lang="ja-JP" altLang="en-US" sz="1800">
                <a:solidFill>
                  <a:schemeClr val="tx1"/>
                </a:solidFill>
                <a:latin typeface="+mn-lt"/>
                <a:ea typeface="+mn-ea"/>
              </a:defRPr>
            </a:lvl5pPr>
          </a:lstStyle>
          <a:p>
            <a:pPr marL="0" lvl="0" defTabSz="457200">
              <a:spcAft>
                <a:spcPts val="1000"/>
              </a:spcAft>
            </a:pPr>
            <a:r>
              <a:rPr kumimoji="1" lang="ja-JP" altLang="en-US"/>
              <a:t>マスター テキストの書式設定</a:t>
            </a:r>
          </a:p>
        </p:txBody>
      </p:sp>
      <p:pic>
        <p:nvPicPr>
          <p:cNvPr id="2" name="図 1"/>
          <p:cNvPicPr>
            <a:picLocks noChangeAspect="1"/>
          </p:cNvPicPr>
          <p:nvPr userDrawn="1"/>
        </p:nvPicPr>
        <p:blipFill>
          <a:blip r:embed="rId2"/>
          <a:stretch>
            <a:fillRect/>
          </a:stretch>
        </p:blipFill>
        <p:spPr>
          <a:xfrm>
            <a:off x="443183" y="6534000"/>
            <a:ext cx="2498639" cy="207282"/>
          </a:xfrm>
          <a:prstGeom prst="rect">
            <a:avLst/>
          </a:prstGeom>
        </p:spPr>
      </p:pic>
    </p:spTree>
    <p:extLst>
      <p:ext uri="{BB962C8B-B14F-4D97-AF65-F5344CB8AC3E}">
        <p14:creationId xmlns:p14="http://schemas.microsoft.com/office/powerpoint/2010/main" val="25861368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ロゴ有-白紙">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45C1C095-3D5F-3846-A68B-623E5D5B3BA2}"/>
              </a:ext>
            </a:extLst>
          </p:cNvPr>
          <p:cNvSpPr>
            <a:spLocks noGrp="1"/>
          </p:cNvSpPr>
          <p:nvPr>
            <p:ph type="sldNum" sz="quarter" idx="4"/>
          </p:nvPr>
        </p:nvSpPr>
        <p:spPr>
          <a:xfrm>
            <a:off x="10972695" y="6536159"/>
            <a:ext cx="776016" cy="278421"/>
          </a:xfrm>
          <a:prstGeom prst="rect">
            <a:avLst/>
          </a:prstGeom>
        </p:spPr>
        <p:txBody>
          <a:bodyPr vert="horz" lIns="0" tIns="0" rIns="0" bIns="0" rtlCol="0" anchor="t"/>
          <a:lstStyle>
            <a:lvl1pPr algn="r">
              <a:defRPr sz="1200" b="0">
                <a:solidFill>
                  <a:schemeClr val="tx1"/>
                </a:solidFill>
                <a:latin typeface="Arial" panose="020B0604020202020204" pitchFamily="34" charset="0"/>
                <a:cs typeface="Arial" panose="020B0604020202020204" pitchFamily="34" charset="0"/>
              </a:defRPr>
            </a:lvl1pPr>
          </a:lstStyle>
          <a:p>
            <a:fld id="{48F63A3B-78C7-47BE-AE5E-E10140E04643}" type="slidenum">
              <a:rPr lang="en-US" smtClean="0"/>
              <a:pPr/>
              <a:t>‹#›</a:t>
            </a:fld>
            <a:endParaRPr lang="en-US"/>
          </a:p>
        </p:txBody>
      </p:sp>
      <p:pic>
        <p:nvPicPr>
          <p:cNvPr id="4" name="図 3"/>
          <p:cNvPicPr>
            <a:picLocks noChangeAspect="1"/>
          </p:cNvPicPr>
          <p:nvPr userDrawn="1"/>
        </p:nvPicPr>
        <p:blipFill>
          <a:blip r:embed="rId2"/>
          <a:stretch>
            <a:fillRect/>
          </a:stretch>
        </p:blipFill>
        <p:spPr>
          <a:xfrm>
            <a:off x="443183" y="6534000"/>
            <a:ext cx="2498639" cy="207282"/>
          </a:xfrm>
          <a:prstGeom prst="rect">
            <a:avLst/>
          </a:prstGeom>
        </p:spPr>
      </p:pic>
    </p:spTree>
    <p:extLst>
      <p:ext uri="{BB962C8B-B14F-4D97-AF65-F5344CB8AC3E}">
        <p14:creationId xmlns:p14="http://schemas.microsoft.com/office/powerpoint/2010/main" val="17836875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表紙1">
    <p:spTree>
      <p:nvGrpSpPr>
        <p:cNvPr id="1" name=""/>
        <p:cNvGrpSpPr/>
        <p:nvPr/>
      </p:nvGrpSpPr>
      <p:grpSpPr>
        <a:xfrm>
          <a:off x="0" y="0"/>
          <a:ext cx="0" cy="0"/>
          <a:chOff x="0" y="0"/>
          <a:chExt cx="0" cy="0"/>
        </a:xfrm>
      </p:grpSpPr>
      <p:sp>
        <p:nvSpPr>
          <p:cNvPr id="6" name="テキスト プレースホルダー 6">
            <a:extLst>
              <a:ext uri="{FF2B5EF4-FFF2-40B4-BE49-F238E27FC236}">
                <a16:creationId xmlns:a16="http://schemas.microsoft.com/office/drawing/2014/main" id="{947288C7-7203-D54E-8629-CD9317DDB283}"/>
              </a:ext>
            </a:extLst>
          </p:cNvPr>
          <p:cNvSpPr txBox="1">
            <a:spLocks/>
          </p:cNvSpPr>
          <p:nvPr userDrawn="1"/>
        </p:nvSpPr>
        <p:spPr>
          <a:xfrm>
            <a:off x="0" y="3886200"/>
            <a:ext cx="12192000" cy="3000118"/>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ctr"/>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7" name="テキスト プレースホルダー 6">
            <a:extLst>
              <a:ext uri="{FF2B5EF4-FFF2-40B4-BE49-F238E27FC236}">
                <a16:creationId xmlns:a16="http://schemas.microsoft.com/office/drawing/2014/main" id="{C430249E-AE45-AB46-9462-F239EA5FB436}"/>
              </a:ext>
            </a:extLst>
          </p:cNvPr>
          <p:cNvSpPr txBox="1">
            <a:spLocks/>
          </p:cNvSpPr>
          <p:nvPr userDrawn="1"/>
        </p:nvSpPr>
        <p:spPr>
          <a:xfrm>
            <a:off x="5126892" y="3886200"/>
            <a:ext cx="7065108" cy="3000118"/>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3540809 w 9907200"/>
              <a:gd name="connsiteY0" fmla="*/ 9052 h 827999"/>
              <a:gd name="connsiteX1" fmla="*/ 9907200 w 9907200"/>
              <a:gd name="connsiteY1" fmla="*/ 0 h 827999"/>
              <a:gd name="connsiteX2" fmla="*/ 9907200 w 9907200"/>
              <a:gd name="connsiteY2" fmla="*/ 827999 h 827999"/>
              <a:gd name="connsiteX3" fmla="*/ 0 w 9907200"/>
              <a:gd name="connsiteY3" fmla="*/ 827999 h 827999"/>
              <a:gd name="connsiteX4" fmla="*/ 3540809 w 9907200"/>
              <a:gd name="connsiteY4" fmla="*/ 9052 h 827999"/>
              <a:gd name="connsiteX0" fmla="*/ 3858857 w 9907200"/>
              <a:gd name="connsiteY0" fmla="*/ 5588 h 827999"/>
              <a:gd name="connsiteX1" fmla="*/ 9907200 w 9907200"/>
              <a:gd name="connsiteY1" fmla="*/ 0 h 827999"/>
              <a:gd name="connsiteX2" fmla="*/ 9907200 w 9907200"/>
              <a:gd name="connsiteY2" fmla="*/ 827999 h 827999"/>
              <a:gd name="connsiteX3" fmla="*/ 0 w 9907200"/>
              <a:gd name="connsiteY3" fmla="*/ 827999 h 827999"/>
              <a:gd name="connsiteX4" fmla="*/ 3858857 w 9907200"/>
              <a:gd name="connsiteY4" fmla="*/ 5588 h 827999"/>
              <a:gd name="connsiteX0" fmla="*/ 5052983 w 9907200"/>
              <a:gd name="connsiteY0" fmla="*/ 5588 h 827999"/>
              <a:gd name="connsiteX1" fmla="*/ 9907200 w 9907200"/>
              <a:gd name="connsiteY1" fmla="*/ 0 h 827999"/>
              <a:gd name="connsiteX2" fmla="*/ 9907200 w 9907200"/>
              <a:gd name="connsiteY2" fmla="*/ 827999 h 827999"/>
              <a:gd name="connsiteX3" fmla="*/ 0 w 9907200"/>
              <a:gd name="connsiteY3" fmla="*/ 827999 h 827999"/>
              <a:gd name="connsiteX4" fmla="*/ 5052983 w 9907200"/>
              <a:gd name="connsiteY4" fmla="*/ 5588 h 827999"/>
              <a:gd name="connsiteX0" fmla="*/ 3331732 w 9907200"/>
              <a:gd name="connsiteY0" fmla="*/ 0 h 828042"/>
              <a:gd name="connsiteX1" fmla="*/ 9907200 w 9907200"/>
              <a:gd name="connsiteY1" fmla="*/ 43 h 828042"/>
              <a:gd name="connsiteX2" fmla="*/ 9907200 w 9907200"/>
              <a:gd name="connsiteY2" fmla="*/ 828042 h 828042"/>
              <a:gd name="connsiteX3" fmla="*/ 0 w 9907200"/>
              <a:gd name="connsiteY3" fmla="*/ 828042 h 828042"/>
              <a:gd name="connsiteX4" fmla="*/ 3331732 w 9907200"/>
              <a:gd name="connsiteY4" fmla="*/ 0 h 828042"/>
              <a:gd name="connsiteX0" fmla="*/ 4732750 w 11308218"/>
              <a:gd name="connsiteY0" fmla="*/ 0 h 828042"/>
              <a:gd name="connsiteX1" fmla="*/ 11308218 w 11308218"/>
              <a:gd name="connsiteY1" fmla="*/ 43 h 828042"/>
              <a:gd name="connsiteX2" fmla="*/ 11308218 w 11308218"/>
              <a:gd name="connsiteY2" fmla="*/ 828042 h 828042"/>
              <a:gd name="connsiteX3" fmla="*/ 0 w 11308218"/>
              <a:gd name="connsiteY3" fmla="*/ 828042 h 828042"/>
              <a:gd name="connsiteX4" fmla="*/ 4732750 w 11308218"/>
              <a:gd name="connsiteY4" fmla="*/ 0 h 828042"/>
              <a:gd name="connsiteX0" fmla="*/ 5153056 w 11308218"/>
              <a:gd name="connsiteY0" fmla="*/ 0 h 828042"/>
              <a:gd name="connsiteX1" fmla="*/ 11308218 w 11308218"/>
              <a:gd name="connsiteY1" fmla="*/ 43 h 828042"/>
              <a:gd name="connsiteX2" fmla="*/ 11308218 w 11308218"/>
              <a:gd name="connsiteY2" fmla="*/ 828042 h 828042"/>
              <a:gd name="connsiteX3" fmla="*/ 0 w 11308218"/>
              <a:gd name="connsiteY3" fmla="*/ 828042 h 828042"/>
              <a:gd name="connsiteX4" fmla="*/ 5153056 w 11308218"/>
              <a:gd name="connsiteY4" fmla="*/ 0 h 828042"/>
              <a:gd name="connsiteX0" fmla="*/ 5613390 w 11308218"/>
              <a:gd name="connsiteY0" fmla="*/ 5588 h 827999"/>
              <a:gd name="connsiteX1" fmla="*/ 11308218 w 11308218"/>
              <a:gd name="connsiteY1" fmla="*/ 0 h 827999"/>
              <a:gd name="connsiteX2" fmla="*/ 11308218 w 11308218"/>
              <a:gd name="connsiteY2" fmla="*/ 827999 h 827999"/>
              <a:gd name="connsiteX3" fmla="*/ 0 w 11308218"/>
              <a:gd name="connsiteY3" fmla="*/ 827999 h 827999"/>
              <a:gd name="connsiteX4" fmla="*/ 5613390 w 11308218"/>
              <a:gd name="connsiteY4" fmla="*/ 5588 h 827999"/>
              <a:gd name="connsiteX0" fmla="*/ 5702896 w 11308218"/>
              <a:gd name="connsiteY0" fmla="*/ 5588 h 827999"/>
              <a:gd name="connsiteX1" fmla="*/ 11308218 w 11308218"/>
              <a:gd name="connsiteY1" fmla="*/ 0 h 827999"/>
              <a:gd name="connsiteX2" fmla="*/ 11308218 w 11308218"/>
              <a:gd name="connsiteY2" fmla="*/ 827999 h 827999"/>
              <a:gd name="connsiteX3" fmla="*/ 0 w 11308218"/>
              <a:gd name="connsiteY3" fmla="*/ 827999 h 827999"/>
              <a:gd name="connsiteX4" fmla="*/ 5702896 w 11308218"/>
              <a:gd name="connsiteY4" fmla="*/ 5588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08218" h="827999">
                <a:moveTo>
                  <a:pt x="5702896" y="5588"/>
                </a:moveTo>
                <a:lnTo>
                  <a:pt x="11308218" y="0"/>
                </a:lnTo>
                <a:lnTo>
                  <a:pt x="11308218" y="827999"/>
                </a:lnTo>
                <a:lnTo>
                  <a:pt x="0" y="827999"/>
                </a:lnTo>
                <a:lnTo>
                  <a:pt x="5702896" y="5588"/>
                </a:lnTo>
                <a:close/>
              </a:path>
            </a:pathLst>
          </a:custGeom>
          <a:gradFill flip="none" rotWithShape="1">
            <a:gsLst>
              <a:gs pos="0">
                <a:srgbClr val="0064DF">
                  <a:alpha val="50196"/>
                </a:srgbClr>
              </a:gs>
              <a:gs pos="62000">
                <a:srgbClr val="0C338E">
                  <a:alpha val="55000"/>
                </a:srgb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9" name="正方形/長方形 8">
            <a:extLst>
              <a:ext uri="{FF2B5EF4-FFF2-40B4-BE49-F238E27FC236}">
                <a16:creationId xmlns:a16="http://schemas.microsoft.com/office/drawing/2014/main" id="{2BE08920-B0C0-9B48-A34C-F8D99A48DBF8}"/>
              </a:ext>
            </a:extLst>
          </p:cNvPr>
          <p:cNvSpPr/>
          <p:nvPr userDrawn="1"/>
        </p:nvSpPr>
        <p:spPr>
          <a:xfrm>
            <a:off x="-22129" y="0"/>
            <a:ext cx="12214129" cy="3874149"/>
          </a:xfrm>
          <a:prstGeom prst="rect">
            <a:avLst/>
          </a:prstGeom>
          <a:gradFill flip="none" rotWithShape="1">
            <a:gsLst>
              <a:gs pos="50000">
                <a:srgbClr val="FFFFFF">
                  <a:alpha val="31000"/>
                </a:srgbClr>
              </a:gs>
              <a:gs pos="82000">
                <a:srgbClr val="EDEEF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76246" rIns="326585" bIns="176246" rtlCol="0" anchor="ctr"/>
          <a:lstStyle/>
          <a:p>
            <a:pPr>
              <a:lnSpc>
                <a:spcPct val="130000"/>
              </a:lnSpc>
              <a:spcAft>
                <a:spcPts val="1089"/>
              </a:spcAft>
            </a:pPr>
            <a:endParaRPr kumimoji="1" lang="ja-JP" altLang="en-US" sz="1200" kern="900" spc="69">
              <a:solidFill>
                <a:prstClr val="white"/>
              </a:solidFill>
              <a:latin typeface="Meiryo" panose="020B0604030504040204" pitchFamily="34" charset="-128"/>
              <a:ea typeface="Meiryo" panose="020B0604030504040204" pitchFamily="34" charset="-128"/>
            </a:endParaRPr>
          </a:p>
        </p:txBody>
      </p:sp>
      <p:sp>
        <p:nvSpPr>
          <p:cNvPr id="8" name="テキスト プレースホルダー 14">
            <a:extLst>
              <a:ext uri="{FF2B5EF4-FFF2-40B4-BE49-F238E27FC236}">
                <a16:creationId xmlns:a16="http://schemas.microsoft.com/office/drawing/2014/main" id="{61738D56-6561-1C48-AB89-C7F65FB15878}"/>
              </a:ext>
            </a:extLst>
          </p:cNvPr>
          <p:cNvSpPr>
            <a:spLocks noGrp="1"/>
          </p:cNvSpPr>
          <p:nvPr>
            <p:ph type="body" sz="quarter" idx="12"/>
          </p:nvPr>
        </p:nvSpPr>
        <p:spPr>
          <a:xfrm>
            <a:off x="6917269" y="5968936"/>
            <a:ext cx="4817076" cy="238014"/>
          </a:xfrm>
        </p:spPr>
        <p:txBody>
          <a:bodyPr wrap="square" lIns="0" tIns="0" rIns="0" bIns="0" anchor="b">
            <a:spAutoFit/>
          </a:bodyPr>
          <a:lstStyle>
            <a:lvl1pPr marL="0" indent="0">
              <a:spcAft>
                <a:spcPts val="400"/>
              </a:spcAft>
              <a:buNone/>
              <a:defRPr lang="ja-JP" altLang="en-US" sz="1700" spc="150" smtClean="0">
                <a:solidFill>
                  <a:schemeClr val="bg1"/>
                </a:solidFill>
              </a:defRPr>
            </a:lvl1pPr>
            <a:lvl2pPr marL="228600" indent="0">
              <a:spcAft>
                <a:spcPts val="400"/>
              </a:spcAft>
              <a:buNone/>
              <a:defRPr lang="ja-JP" altLang="en-US" sz="1800" smtClean="0">
                <a:latin typeface="+mn-lt"/>
                <a:ea typeface="+mn-ea"/>
              </a:defRPr>
            </a:lvl2pPr>
            <a:lvl3pPr marL="685800" indent="0">
              <a:spcAft>
                <a:spcPts val="400"/>
              </a:spcAft>
              <a:buNone/>
              <a:defRPr lang="ja-JP" altLang="en-US" sz="1800" smtClean="0">
                <a:latin typeface="+mn-lt"/>
                <a:ea typeface="+mn-ea"/>
              </a:defRPr>
            </a:lvl3pPr>
            <a:lvl4pPr marL="1143000" indent="0">
              <a:spcAft>
                <a:spcPts val="400"/>
              </a:spcAft>
              <a:buNone/>
              <a:defRPr lang="ja-JP" altLang="en-US" sz="1800" smtClean="0">
                <a:latin typeface="+mn-lt"/>
                <a:ea typeface="+mn-ea"/>
              </a:defRPr>
            </a:lvl4pPr>
            <a:lvl5pPr marL="1600200" indent="0">
              <a:spcAft>
                <a:spcPts val="400"/>
              </a:spcAft>
              <a:buNone/>
              <a:defRPr lang="ja-JP" altLang="en-US" sz="1800">
                <a:latin typeface="+mn-lt"/>
                <a:ea typeface="+mn-ea"/>
              </a:defRPr>
            </a:lvl5pPr>
          </a:lstStyle>
          <a:p>
            <a:pPr marL="0" lvl="0" defTabSz="457200"/>
            <a:r>
              <a:rPr kumimoji="1" lang="ja-JP" altLang="en-US"/>
              <a:t>マスター テキストの書式設定</a:t>
            </a:r>
          </a:p>
        </p:txBody>
      </p:sp>
      <p:sp>
        <p:nvSpPr>
          <p:cNvPr id="12" name="テキスト プレースホルダー 6">
            <a:extLst>
              <a:ext uri="{FF2B5EF4-FFF2-40B4-BE49-F238E27FC236}">
                <a16:creationId xmlns:a16="http://schemas.microsoft.com/office/drawing/2014/main" id="{F717D99F-273F-B847-B6C4-5B4E29D01E4E}"/>
              </a:ext>
            </a:extLst>
          </p:cNvPr>
          <p:cNvSpPr txBox="1">
            <a:spLocks/>
          </p:cNvSpPr>
          <p:nvPr userDrawn="1"/>
        </p:nvSpPr>
        <p:spPr>
          <a:xfrm>
            <a:off x="8907464" y="2838997"/>
            <a:ext cx="2819696" cy="318273"/>
          </a:xfrm>
          <a:prstGeom prst="rect">
            <a:avLst/>
          </a:prstGeom>
          <a:noFill/>
          <a:ln>
            <a:noFill/>
          </a:ln>
        </p:spPr>
        <p:txBody>
          <a:bodyPr wrap="none" lIns="105747" tIns="0" rIns="105747" bIns="0" anchor="ctr"/>
          <a:lstStyle>
            <a:lvl1pPr marL="0" indent="0" algn="l" defTabSz="742950" rtl="0" eaLnBrk="1" latinLnBrk="0" hangingPunct="1">
              <a:lnSpc>
                <a:spcPct val="130000"/>
              </a:lnSpc>
              <a:spcBef>
                <a:spcPts val="0"/>
              </a:spcBef>
              <a:spcAft>
                <a:spcPts val="1000"/>
              </a:spcAft>
              <a:buFont typeface="Arial"/>
              <a:buNone/>
              <a:defRPr kumimoji="1" sz="1200" b="0" i="0" kern="1200">
                <a:solidFill>
                  <a:schemeClr val="tx1"/>
                </a:solidFill>
                <a:latin typeface="+mn-ea"/>
                <a:ea typeface="+mn-ea"/>
                <a:cs typeface="Noto Sans CJK JP DemiLight" charset="-128"/>
              </a:defRPr>
            </a:lvl1pPr>
            <a:lvl2pPr marL="371475"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2pPr>
            <a:lvl3pPr marL="742950"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3pPr>
            <a:lvl4pPr marL="1114425"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4pPr>
            <a:lvl5pPr marL="1485900"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5pPr>
            <a:lvl6pPr marL="2043113"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9pPr>
          </a:lstStyle>
          <a:p>
            <a:pPr algn="r">
              <a:lnSpc>
                <a:spcPct val="150000"/>
              </a:lnSpc>
            </a:pPr>
            <a:r>
              <a:rPr lang="en-US" altLang="ja-JP" sz="1400">
                <a:solidFill>
                  <a:schemeClr val="bg1"/>
                </a:solidFill>
                <a:latin typeface="Meiryo" panose="020B0604030504040204" pitchFamily="34" charset="-128"/>
                <a:ea typeface="Meiryo" panose="020B0604030504040204" pitchFamily="34" charset="-128"/>
              </a:rPr>
              <a:t>2021</a:t>
            </a:r>
            <a:r>
              <a:rPr lang="ja-JP" altLang="en-US" sz="1400">
                <a:solidFill>
                  <a:schemeClr val="bg1"/>
                </a:solidFill>
                <a:latin typeface="Meiryo" panose="020B0604030504040204" pitchFamily="34" charset="-128"/>
                <a:ea typeface="Meiryo" panose="020B0604030504040204" pitchFamily="34" charset="-128"/>
              </a:rPr>
              <a:t>年</a:t>
            </a:r>
            <a:r>
              <a:rPr lang="en-US" altLang="ja-JP" sz="1400">
                <a:solidFill>
                  <a:schemeClr val="bg1"/>
                </a:solidFill>
                <a:latin typeface="Meiryo" panose="020B0604030504040204" pitchFamily="34" charset="-128"/>
                <a:ea typeface="Meiryo" panose="020B0604030504040204" pitchFamily="34" charset="-128"/>
              </a:rPr>
              <a:t>4</a:t>
            </a:r>
            <a:r>
              <a:rPr lang="ja-JP" altLang="en-US" sz="1400">
                <a:solidFill>
                  <a:schemeClr val="bg1"/>
                </a:solidFill>
                <a:latin typeface="Meiryo" panose="020B0604030504040204" pitchFamily="34" charset="-128"/>
                <a:ea typeface="Meiryo" panose="020B0604030504040204" pitchFamily="34" charset="-128"/>
              </a:rPr>
              <a:t>月</a:t>
            </a:r>
            <a:r>
              <a:rPr lang="en-US" altLang="ja-JP" sz="1400">
                <a:solidFill>
                  <a:schemeClr val="bg1"/>
                </a:solidFill>
                <a:latin typeface="Meiryo" panose="020B0604030504040204" pitchFamily="34" charset="-128"/>
                <a:ea typeface="Meiryo" panose="020B0604030504040204" pitchFamily="34" charset="-128"/>
              </a:rPr>
              <a:t>1</a:t>
            </a:r>
            <a:r>
              <a:rPr lang="ja-JP" altLang="en-US" sz="1400">
                <a:solidFill>
                  <a:schemeClr val="bg1"/>
                </a:solidFill>
                <a:latin typeface="Meiryo" panose="020B0604030504040204" pitchFamily="34" charset="-128"/>
                <a:ea typeface="Meiryo" panose="020B0604030504040204" pitchFamily="34" charset="-128"/>
              </a:rPr>
              <a:t>日</a:t>
            </a:r>
          </a:p>
        </p:txBody>
      </p:sp>
      <p:sp>
        <p:nvSpPr>
          <p:cNvPr id="13" name="Date Placeholder 1">
            <a:extLst>
              <a:ext uri="{FF2B5EF4-FFF2-40B4-BE49-F238E27FC236}">
                <a16:creationId xmlns:a16="http://schemas.microsoft.com/office/drawing/2014/main" id="{B4AD2287-6E3C-6647-80BD-596F7E84AFCC}"/>
              </a:ext>
            </a:extLst>
          </p:cNvPr>
          <p:cNvSpPr>
            <a:spLocks noGrp="1"/>
          </p:cNvSpPr>
          <p:nvPr>
            <p:ph type="dt" sz="half" idx="10"/>
          </p:nvPr>
        </p:nvSpPr>
        <p:spPr>
          <a:xfrm>
            <a:off x="6916946" y="4878177"/>
            <a:ext cx="2743200" cy="365125"/>
          </a:xfrm>
        </p:spPr>
        <p:txBody>
          <a:bodyPr/>
          <a:lstStyle>
            <a:lvl1pPr algn="l">
              <a:defRPr/>
            </a:lvl1pPr>
          </a:lstStyle>
          <a:p>
            <a:endParaRPr lang="en-US"/>
          </a:p>
        </p:txBody>
      </p:sp>
      <p:sp>
        <p:nvSpPr>
          <p:cNvPr id="14" name="Footer Placeholder 2">
            <a:extLst>
              <a:ext uri="{FF2B5EF4-FFF2-40B4-BE49-F238E27FC236}">
                <a16:creationId xmlns:a16="http://schemas.microsoft.com/office/drawing/2014/main" id="{00B915E3-9721-E14D-9069-1E3398AC9B47}"/>
              </a:ext>
            </a:extLst>
          </p:cNvPr>
          <p:cNvSpPr>
            <a:spLocks noGrp="1"/>
          </p:cNvSpPr>
          <p:nvPr>
            <p:ph type="ftr" sz="quarter" idx="11"/>
          </p:nvPr>
        </p:nvSpPr>
        <p:spPr>
          <a:xfrm>
            <a:off x="464841" y="6469297"/>
            <a:ext cx="4625200" cy="263263"/>
          </a:xfrm>
        </p:spPr>
        <p:txBody>
          <a:bodyPr/>
          <a:lstStyle/>
          <a:p>
            <a:endParaRPr lang="en-US"/>
          </a:p>
        </p:txBody>
      </p:sp>
      <p:sp>
        <p:nvSpPr>
          <p:cNvPr id="15" name="タイトル 17">
            <a:extLst>
              <a:ext uri="{FF2B5EF4-FFF2-40B4-BE49-F238E27FC236}">
                <a16:creationId xmlns:a16="http://schemas.microsoft.com/office/drawing/2014/main" id="{74E58C1A-9531-3C45-9E29-C7A0D7F2876F}"/>
              </a:ext>
            </a:extLst>
          </p:cNvPr>
          <p:cNvSpPr>
            <a:spLocks noGrp="1"/>
          </p:cNvSpPr>
          <p:nvPr>
            <p:ph type="title"/>
          </p:nvPr>
        </p:nvSpPr>
        <p:spPr>
          <a:xfrm>
            <a:off x="0" y="1981201"/>
            <a:ext cx="12180935" cy="1904457"/>
          </a:xfrm>
        </p:spPr>
        <p:txBody>
          <a:bodyPr lIns="288000" tIns="180000" rIns="360000" bIns="72000" anchor="b"/>
          <a:lstStyle>
            <a:lvl1pPr>
              <a:defRPr sz="2400">
                <a:solidFill>
                  <a:schemeClr val="tx1"/>
                </a:solidFill>
              </a:defRPr>
            </a:lvl1pPr>
          </a:lstStyle>
          <a:p>
            <a:r>
              <a:rPr kumimoji="1" lang="ja-JP" altLang="en-US"/>
              <a:t>マスター タイトルの書式設定</a:t>
            </a:r>
          </a:p>
        </p:txBody>
      </p:sp>
      <p:sp>
        <p:nvSpPr>
          <p:cNvPr id="16" name="テキスト プレースホルダー 14">
            <a:extLst>
              <a:ext uri="{FF2B5EF4-FFF2-40B4-BE49-F238E27FC236}">
                <a16:creationId xmlns:a16="http://schemas.microsoft.com/office/drawing/2014/main" id="{D77FD104-BAAE-1E43-B733-8EE9CC9EC49D}"/>
              </a:ext>
            </a:extLst>
          </p:cNvPr>
          <p:cNvSpPr>
            <a:spLocks noGrp="1"/>
          </p:cNvSpPr>
          <p:nvPr>
            <p:ph type="body" sz="quarter" idx="13"/>
          </p:nvPr>
        </p:nvSpPr>
        <p:spPr>
          <a:xfrm>
            <a:off x="-11356" y="3901926"/>
            <a:ext cx="12214711" cy="330347"/>
          </a:xfrm>
        </p:spPr>
        <p:txBody>
          <a:bodyPr wrap="square" lIns="288000">
            <a:spAutoFit/>
          </a:bodyPr>
          <a:lstStyle>
            <a:lvl1pPr marL="0" indent="0">
              <a:buNone/>
              <a:defRPr lang="ja-JP" altLang="en-US" sz="1700" spc="150" smtClean="0">
                <a:solidFill>
                  <a:schemeClr val="bg1"/>
                </a:solidFill>
              </a:defRPr>
            </a:lvl1pPr>
            <a:lvl2pPr marL="228600" indent="0">
              <a:buNone/>
              <a:defRPr lang="ja-JP" altLang="en-US" sz="1700" smtClean="0">
                <a:solidFill>
                  <a:schemeClr val="bg1"/>
                </a:solidFill>
                <a:latin typeface="+mn-lt"/>
                <a:ea typeface="+mn-ea"/>
              </a:defRPr>
            </a:lvl2pPr>
            <a:lvl3pPr marL="685800" indent="0">
              <a:buNone/>
              <a:defRPr lang="ja-JP" altLang="en-US" sz="1700" smtClean="0">
                <a:solidFill>
                  <a:schemeClr val="bg1"/>
                </a:solidFill>
                <a:latin typeface="+mn-lt"/>
                <a:ea typeface="+mn-ea"/>
              </a:defRPr>
            </a:lvl3pPr>
            <a:lvl4pPr marL="1143000" indent="0">
              <a:buNone/>
              <a:defRPr lang="ja-JP" altLang="en-US" sz="1700" smtClean="0">
                <a:solidFill>
                  <a:schemeClr val="bg1"/>
                </a:solidFill>
                <a:latin typeface="+mn-lt"/>
                <a:ea typeface="+mn-ea"/>
              </a:defRPr>
            </a:lvl4pPr>
            <a:lvl5pPr marL="1600200" indent="0">
              <a:buNone/>
              <a:defRPr lang="ja-JP" altLang="en-US" sz="1700">
                <a:solidFill>
                  <a:schemeClr val="bg1"/>
                </a:solidFill>
                <a:latin typeface="+mn-lt"/>
                <a:ea typeface="+mn-ea"/>
              </a:defRPr>
            </a:lvl5pPr>
          </a:lstStyle>
          <a:p>
            <a:pPr marL="0" lvl="0" defTabSz="457200"/>
            <a:r>
              <a:rPr kumimoji="1" lang="ja-JP" altLang="en-US"/>
              <a:t>マスター テキストの書式設定</a:t>
            </a:r>
          </a:p>
        </p:txBody>
      </p:sp>
      <p:grpSp>
        <p:nvGrpSpPr>
          <p:cNvPr id="99" name="グループ化 98"/>
          <p:cNvGrpSpPr/>
          <p:nvPr userDrawn="1"/>
        </p:nvGrpSpPr>
        <p:grpSpPr>
          <a:xfrm>
            <a:off x="6940062" y="6379734"/>
            <a:ext cx="4740146" cy="173467"/>
            <a:chOff x="900632" y="1414463"/>
            <a:chExt cx="7938089" cy="357535"/>
          </a:xfrm>
          <a:solidFill>
            <a:schemeClr val="bg1">
              <a:alpha val="17000"/>
            </a:schemeClr>
          </a:solidFill>
        </p:grpSpPr>
        <p:sp>
          <p:nvSpPr>
            <p:cNvPr id="19" name="Freeform 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 name="Freeform 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 name="Freeform 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 name="Freeform 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3" name="Freeform 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4" name="Freeform 1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5" name="Freeform 1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6" name="Freeform 1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7" name="Freeform 1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8" name="Freeform 1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9" name="Freeform 1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0" name="Freeform 1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1" name="Freeform 1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2" name="Freeform 1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3" name="Freeform 1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4" name="Freeform 2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5" name="Freeform 2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6" name="Freeform 2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7" name="Freeform 2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8" name="Freeform 2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9" name="Freeform 2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0" name="Freeform 2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1" name="Freeform 2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2" name="Freeform 2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3" name="Freeform 2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4" name="Freeform 3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5" name="Freeform 3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6" name="Freeform 3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7" name="Freeform 3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8" name="Freeform 3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9" name="Freeform 3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0" name="Freeform 3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1" name="Freeform 3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2" name="Freeform 3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3" name="Freeform 3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4" name="Freeform 4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5" name="Freeform 4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6" name="Freeform 4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7" name="Freeform 4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8" name="Freeform 4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9" name="Freeform 4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0" name="Freeform 4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1" name="Freeform 4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2" name="Freeform 4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3" name="Freeform 4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4" name="Freeform 5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5" name="Freeform 5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6" name="Freeform 5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7" name="Freeform 5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8" name="Freeform 5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9" name="Freeform 5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0" name="Freeform 5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1" name="Freeform 5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2" name="Freeform 5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3" name="Freeform 5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4" name="Freeform 6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5" name="Freeform 6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6" name="Freeform 6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7" name="Freeform 6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8" name="Freeform 6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9" name="Freeform 6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0" name="Freeform 6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1" name="Freeform 6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2" name="Freeform 6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3" name="Freeform 6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4" name="Freeform 7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5" name="Freeform 7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6" name="Freeform 7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7" name="Freeform 7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8" name="Freeform 7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9" name="Freeform 7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0" name="Freeform 7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1" name="Freeform 7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2" name="Freeform 7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3" name="Freeform 7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4" name="Freeform 8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5" name="Freeform 8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6" name="Freeform 8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7" name="Freeform 8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8" name="Freeform 8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grpSp>
      <p:pic>
        <p:nvPicPr>
          <p:cNvPr id="2" name="図 1"/>
          <p:cNvPicPr>
            <a:picLocks noChangeAspect="1"/>
          </p:cNvPicPr>
          <p:nvPr userDrawn="1"/>
        </p:nvPicPr>
        <p:blipFill>
          <a:blip r:embed="rId2"/>
          <a:stretch>
            <a:fillRect/>
          </a:stretch>
        </p:blipFill>
        <p:spPr>
          <a:xfrm>
            <a:off x="6741136" y="317902"/>
            <a:ext cx="4944753" cy="585267"/>
          </a:xfrm>
          <a:prstGeom prst="rect">
            <a:avLst/>
          </a:prstGeom>
        </p:spPr>
      </p:pic>
    </p:spTree>
    <p:extLst>
      <p:ext uri="{BB962C8B-B14F-4D97-AF65-F5344CB8AC3E}">
        <p14:creationId xmlns:p14="http://schemas.microsoft.com/office/powerpoint/2010/main" val="42827053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表紙2">
    <p:spTree>
      <p:nvGrpSpPr>
        <p:cNvPr id="1" name=""/>
        <p:cNvGrpSpPr/>
        <p:nvPr/>
      </p:nvGrpSpPr>
      <p:grpSpPr>
        <a:xfrm>
          <a:off x="0" y="0"/>
          <a:ext cx="0" cy="0"/>
          <a:chOff x="0" y="0"/>
          <a:chExt cx="0" cy="0"/>
        </a:xfrm>
      </p:grpSpPr>
      <p:sp>
        <p:nvSpPr>
          <p:cNvPr id="170" name="テキスト プレースホルダー 6">
            <a:extLst>
              <a:ext uri="{FF2B5EF4-FFF2-40B4-BE49-F238E27FC236}">
                <a16:creationId xmlns:a16="http://schemas.microsoft.com/office/drawing/2014/main" id="{4EA809F9-0C86-CF4D-85E3-67D8D37806DE}"/>
              </a:ext>
            </a:extLst>
          </p:cNvPr>
          <p:cNvSpPr txBox="1">
            <a:spLocks/>
          </p:cNvSpPr>
          <p:nvPr userDrawn="1"/>
        </p:nvSpPr>
        <p:spPr>
          <a:xfrm>
            <a:off x="0" y="3028"/>
            <a:ext cx="2907323" cy="6854973"/>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ctr"/>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71" name="テキスト プレースホルダー 6">
            <a:extLst>
              <a:ext uri="{FF2B5EF4-FFF2-40B4-BE49-F238E27FC236}">
                <a16:creationId xmlns:a16="http://schemas.microsoft.com/office/drawing/2014/main" id="{94ADDCFC-76A6-3E4C-9786-2004A991C4E2}"/>
              </a:ext>
            </a:extLst>
          </p:cNvPr>
          <p:cNvSpPr txBox="1">
            <a:spLocks/>
          </p:cNvSpPr>
          <p:nvPr userDrawn="1"/>
        </p:nvSpPr>
        <p:spPr>
          <a:xfrm rot="5400000" flipV="1">
            <a:off x="-407319" y="3543360"/>
            <a:ext cx="3721963" cy="2907321"/>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3540809 w 9907200"/>
              <a:gd name="connsiteY0" fmla="*/ 9052 h 827999"/>
              <a:gd name="connsiteX1" fmla="*/ 9907200 w 9907200"/>
              <a:gd name="connsiteY1" fmla="*/ 0 h 827999"/>
              <a:gd name="connsiteX2" fmla="*/ 9907200 w 9907200"/>
              <a:gd name="connsiteY2" fmla="*/ 827999 h 827999"/>
              <a:gd name="connsiteX3" fmla="*/ 0 w 9907200"/>
              <a:gd name="connsiteY3" fmla="*/ 827999 h 827999"/>
              <a:gd name="connsiteX4" fmla="*/ 3540809 w 9907200"/>
              <a:gd name="connsiteY4" fmla="*/ 9052 h 827999"/>
              <a:gd name="connsiteX0" fmla="*/ 6219564 w 9907200"/>
              <a:gd name="connsiteY0" fmla="*/ 2673 h 827999"/>
              <a:gd name="connsiteX1" fmla="*/ 9907200 w 9907200"/>
              <a:gd name="connsiteY1" fmla="*/ 0 h 827999"/>
              <a:gd name="connsiteX2" fmla="*/ 9907200 w 9907200"/>
              <a:gd name="connsiteY2" fmla="*/ 827999 h 827999"/>
              <a:gd name="connsiteX3" fmla="*/ 0 w 9907200"/>
              <a:gd name="connsiteY3" fmla="*/ 827999 h 827999"/>
              <a:gd name="connsiteX4" fmla="*/ 6219564 w 9907200"/>
              <a:gd name="connsiteY4" fmla="*/ 2673 h 827999"/>
              <a:gd name="connsiteX0" fmla="*/ 6255281 w 9942917"/>
              <a:gd name="connsiteY0" fmla="*/ 2673 h 827999"/>
              <a:gd name="connsiteX1" fmla="*/ 9942917 w 9942917"/>
              <a:gd name="connsiteY1" fmla="*/ 0 h 827999"/>
              <a:gd name="connsiteX2" fmla="*/ 9942917 w 9942917"/>
              <a:gd name="connsiteY2" fmla="*/ 827999 h 827999"/>
              <a:gd name="connsiteX3" fmla="*/ 0 w 9942917"/>
              <a:gd name="connsiteY3" fmla="*/ 826404 h 827999"/>
              <a:gd name="connsiteX4" fmla="*/ 6255281 w 9942917"/>
              <a:gd name="connsiteY4" fmla="*/ 2673 h 827999"/>
              <a:gd name="connsiteX0" fmla="*/ 6160036 w 9847672"/>
              <a:gd name="connsiteY0" fmla="*/ 2673 h 827999"/>
              <a:gd name="connsiteX1" fmla="*/ 9847672 w 9847672"/>
              <a:gd name="connsiteY1" fmla="*/ 0 h 827999"/>
              <a:gd name="connsiteX2" fmla="*/ 9847672 w 9847672"/>
              <a:gd name="connsiteY2" fmla="*/ 827999 h 827999"/>
              <a:gd name="connsiteX3" fmla="*/ 0 w 9847672"/>
              <a:gd name="connsiteY3" fmla="*/ 823215 h 827999"/>
              <a:gd name="connsiteX4" fmla="*/ 6160036 w 9847672"/>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0 w 9740523"/>
              <a:gd name="connsiteY3" fmla="*/ 821621 h 827999"/>
              <a:gd name="connsiteX4" fmla="*/ 6052887 w 9740523"/>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1 w 9740523"/>
              <a:gd name="connsiteY3" fmla="*/ 826683 h 827999"/>
              <a:gd name="connsiteX4" fmla="*/ 6052887 w 9740523"/>
              <a:gd name="connsiteY4" fmla="*/ 2673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0523" h="827999">
                <a:moveTo>
                  <a:pt x="6052887" y="2673"/>
                </a:moveTo>
                <a:lnTo>
                  <a:pt x="9740523" y="0"/>
                </a:lnTo>
                <a:lnTo>
                  <a:pt x="9740523" y="827999"/>
                </a:lnTo>
                <a:lnTo>
                  <a:pt x="1" y="826683"/>
                </a:lnTo>
                <a:lnTo>
                  <a:pt x="6052887" y="2673"/>
                </a:lnTo>
                <a:close/>
              </a:path>
            </a:pathLst>
          </a:custGeom>
          <a:gradFill flip="none" rotWithShape="1">
            <a:gsLst>
              <a:gs pos="0">
                <a:schemeClr val="bg2"/>
              </a:gs>
              <a:gs pos="62000">
                <a:schemeClr val="tx2">
                  <a:alpha val="31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9" name="正方形/長方形 8">
            <a:extLst>
              <a:ext uri="{FF2B5EF4-FFF2-40B4-BE49-F238E27FC236}">
                <a16:creationId xmlns:a16="http://schemas.microsoft.com/office/drawing/2014/main" id="{2BE08920-B0C0-9B48-A34C-F8D99A48DBF8}"/>
              </a:ext>
            </a:extLst>
          </p:cNvPr>
          <p:cNvSpPr/>
          <p:nvPr userDrawn="1"/>
        </p:nvSpPr>
        <p:spPr>
          <a:xfrm>
            <a:off x="2918678" y="3028"/>
            <a:ext cx="9284677" cy="6854973"/>
          </a:xfrm>
          <a:prstGeom prst="rect">
            <a:avLst/>
          </a:prstGeom>
          <a:gradFill flip="none" rotWithShape="1">
            <a:gsLst>
              <a:gs pos="50000">
                <a:srgbClr val="FFFFFF">
                  <a:alpha val="31000"/>
                </a:srgbClr>
              </a:gs>
              <a:gs pos="82000">
                <a:srgbClr val="EDEEF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288000" tIns="176246" rIns="326585" bIns="176246" rtlCol="0" anchor="ctr"/>
          <a:lstStyle/>
          <a:p>
            <a:pPr>
              <a:lnSpc>
                <a:spcPct val="130000"/>
              </a:lnSpc>
              <a:spcAft>
                <a:spcPts val="1089"/>
              </a:spcAft>
            </a:pPr>
            <a:endParaRPr kumimoji="1" lang="ja-JP" altLang="en-US" sz="1200" kern="900" spc="69">
              <a:solidFill>
                <a:prstClr val="white"/>
              </a:solidFill>
              <a:latin typeface="Meiryo" panose="020B0604030504040204" pitchFamily="34" charset="-128"/>
              <a:ea typeface="Meiryo" panose="020B0604030504040204" pitchFamily="34" charset="-128"/>
            </a:endParaRPr>
          </a:p>
        </p:txBody>
      </p:sp>
      <p:sp>
        <p:nvSpPr>
          <p:cNvPr id="8" name="テキスト プレースホルダー 14">
            <a:extLst>
              <a:ext uri="{FF2B5EF4-FFF2-40B4-BE49-F238E27FC236}">
                <a16:creationId xmlns:a16="http://schemas.microsoft.com/office/drawing/2014/main" id="{61738D56-6561-1C48-AB89-C7F65FB15878}"/>
              </a:ext>
            </a:extLst>
          </p:cNvPr>
          <p:cNvSpPr>
            <a:spLocks noGrp="1"/>
          </p:cNvSpPr>
          <p:nvPr>
            <p:ph type="body" sz="quarter" idx="12"/>
          </p:nvPr>
        </p:nvSpPr>
        <p:spPr>
          <a:xfrm>
            <a:off x="2907323" y="4042660"/>
            <a:ext cx="9273612" cy="316369"/>
          </a:xfrm>
        </p:spPr>
        <p:txBody>
          <a:bodyPr wrap="square" lIns="288000">
            <a:spAutoFit/>
          </a:bodyPr>
          <a:lstStyle>
            <a:lvl1pPr marL="0" indent="0">
              <a:spcAft>
                <a:spcPts val="400"/>
              </a:spcAft>
              <a:buNone/>
              <a:defRPr lang="ja-JP" altLang="en-US" sz="1600" spc="150" smtClean="0">
                <a:solidFill>
                  <a:schemeClr val="tx1"/>
                </a:solidFill>
              </a:defRPr>
            </a:lvl1pPr>
            <a:lvl2pPr marL="228600" indent="0">
              <a:spcAft>
                <a:spcPts val="400"/>
              </a:spcAft>
              <a:buNone/>
              <a:defRPr lang="ja-JP" altLang="en-US" sz="1600" smtClean="0">
                <a:solidFill>
                  <a:schemeClr val="tx1"/>
                </a:solidFill>
                <a:latin typeface="+mn-lt"/>
                <a:ea typeface="+mn-ea"/>
              </a:defRPr>
            </a:lvl2pPr>
            <a:lvl3pPr marL="685800" indent="0">
              <a:spcAft>
                <a:spcPts val="400"/>
              </a:spcAft>
              <a:buNone/>
              <a:defRPr lang="ja-JP" altLang="en-US" sz="1600" smtClean="0">
                <a:solidFill>
                  <a:schemeClr val="tx1"/>
                </a:solidFill>
                <a:latin typeface="+mn-lt"/>
                <a:ea typeface="+mn-ea"/>
              </a:defRPr>
            </a:lvl3pPr>
            <a:lvl4pPr marL="1143000" indent="0">
              <a:spcAft>
                <a:spcPts val="400"/>
              </a:spcAft>
              <a:buNone/>
              <a:defRPr lang="ja-JP" altLang="en-US" sz="1600" smtClean="0">
                <a:solidFill>
                  <a:schemeClr val="tx1"/>
                </a:solidFill>
                <a:latin typeface="+mn-lt"/>
                <a:ea typeface="+mn-ea"/>
              </a:defRPr>
            </a:lvl4pPr>
            <a:lvl5pPr marL="1600200" indent="0">
              <a:spcAft>
                <a:spcPts val="400"/>
              </a:spcAft>
              <a:buNone/>
              <a:defRPr lang="ja-JP" altLang="en-US" sz="1600">
                <a:solidFill>
                  <a:schemeClr val="tx1"/>
                </a:solidFill>
                <a:latin typeface="+mn-lt"/>
                <a:ea typeface="+mn-ea"/>
              </a:defRPr>
            </a:lvl5pPr>
          </a:lstStyle>
          <a:p>
            <a:pPr marL="0" lvl="0" defTabSz="457200"/>
            <a:r>
              <a:rPr kumimoji="1" lang="ja-JP" altLang="en-US"/>
              <a:t>マスター テキストの書式設定</a:t>
            </a:r>
          </a:p>
        </p:txBody>
      </p:sp>
      <p:sp>
        <p:nvSpPr>
          <p:cNvPr id="12" name="テキスト プレースホルダー 6">
            <a:extLst>
              <a:ext uri="{FF2B5EF4-FFF2-40B4-BE49-F238E27FC236}">
                <a16:creationId xmlns:a16="http://schemas.microsoft.com/office/drawing/2014/main" id="{F717D99F-273F-B847-B6C4-5B4E29D01E4E}"/>
              </a:ext>
            </a:extLst>
          </p:cNvPr>
          <p:cNvSpPr txBox="1">
            <a:spLocks/>
          </p:cNvSpPr>
          <p:nvPr userDrawn="1"/>
        </p:nvSpPr>
        <p:spPr>
          <a:xfrm>
            <a:off x="8907464" y="2838997"/>
            <a:ext cx="2819696" cy="318273"/>
          </a:xfrm>
          <a:prstGeom prst="rect">
            <a:avLst/>
          </a:prstGeom>
          <a:noFill/>
          <a:ln>
            <a:noFill/>
          </a:ln>
        </p:spPr>
        <p:txBody>
          <a:bodyPr wrap="none" lIns="105747" tIns="0" rIns="105747" bIns="0" anchor="ctr"/>
          <a:lstStyle>
            <a:lvl1pPr marL="0" indent="0" algn="l" defTabSz="742950" rtl="0" eaLnBrk="1" latinLnBrk="0" hangingPunct="1">
              <a:lnSpc>
                <a:spcPct val="130000"/>
              </a:lnSpc>
              <a:spcBef>
                <a:spcPts val="0"/>
              </a:spcBef>
              <a:spcAft>
                <a:spcPts val="1000"/>
              </a:spcAft>
              <a:buFont typeface="Arial"/>
              <a:buNone/>
              <a:defRPr kumimoji="1" sz="1200" b="0" i="0" kern="1200">
                <a:solidFill>
                  <a:schemeClr val="tx1"/>
                </a:solidFill>
                <a:latin typeface="+mn-ea"/>
                <a:ea typeface="+mn-ea"/>
                <a:cs typeface="Noto Sans CJK JP DemiLight" charset="-128"/>
              </a:defRPr>
            </a:lvl1pPr>
            <a:lvl2pPr marL="371475"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2pPr>
            <a:lvl3pPr marL="742950"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3pPr>
            <a:lvl4pPr marL="1114425"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4pPr>
            <a:lvl5pPr marL="1485900" indent="0" algn="l" defTabSz="742950" rtl="0" eaLnBrk="1" latinLnBrk="0" hangingPunct="1">
              <a:lnSpc>
                <a:spcPct val="130000"/>
              </a:lnSpc>
              <a:spcBef>
                <a:spcPts val="406"/>
              </a:spcBef>
              <a:spcAft>
                <a:spcPts val="1000"/>
              </a:spcAft>
              <a:buFont typeface="Arial"/>
              <a:buNone/>
              <a:defRPr kumimoji="1" sz="1200" b="0" i="0" kern="1200">
                <a:solidFill>
                  <a:schemeClr val="tx1"/>
                </a:solidFill>
                <a:latin typeface="+mn-ea"/>
                <a:ea typeface="+mn-ea"/>
                <a:cs typeface="Noto Sans CJK JP DemiLight" charset="-128"/>
              </a:defRPr>
            </a:lvl5pPr>
            <a:lvl6pPr marL="2043113"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a:buChar char="•"/>
              <a:defRPr kumimoji="1" sz="1463" kern="1200">
                <a:solidFill>
                  <a:schemeClr val="tx1"/>
                </a:solidFill>
                <a:latin typeface="+mn-lt"/>
                <a:ea typeface="+mn-ea"/>
                <a:cs typeface="+mn-cs"/>
              </a:defRPr>
            </a:lvl9pPr>
          </a:lstStyle>
          <a:p>
            <a:pPr algn="r">
              <a:lnSpc>
                <a:spcPct val="150000"/>
              </a:lnSpc>
            </a:pPr>
            <a:r>
              <a:rPr lang="en-US" altLang="ja-JP" sz="1400">
                <a:solidFill>
                  <a:schemeClr val="bg1"/>
                </a:solidFill>
                <a:latin typeface="Meiryo" panose="020B0604030504040204" pitchFamily="34" charset="-128"/>
                <a:ea typeface="Meiryo" panose="020B0604030504040204" pitchFamily="34" charset="-128"/>
              </a:rPr>
              <a:t>2021</a:t>
            </a:r>
            <a:r>
              <a:rPr lang="ja-JP" altLang="en-US" sz="1400">
                <a:solidFill>
                  <a:schemeClr val="bg1"/>
                </a:solidFill>
                <a:latin typeface="Meiryo" panose="020B0604030504040204" pitchFamily="34" charset="-128"/>
                <a:ea typeface="Meiryo" panose="020B0604030504040204" pitchFamily="34" charset="-128"/>
              </a:rPr>
              <a:t>年</a:t>
            </a:r>
            <a:r>
              <a:rPr lang="en-US" altLang="ja-JP" sz="1400">
                <a:solidFill>
                  <a:schemeClr val="bg1"/>
                </a:solidFill>
                <a:latin typeface="Meiryo" panose="020B0604030504040204" pitchFamily="34" charset="-128"/>
                <a:ea typeface="Meiryo" panose="020B0604030504040204" pitchFamily="34" charset="-128"/>
              </a:rPr>
              <a:t>4</a:t>
            </a:r>
            <a:r>
              <a:rPr lang="ja-JP" altLang="en-US" sz="1400">
                <a:solidFill>
                  <a:schemeClr val="bg1"/>
                </a:solidFill>
                <a:latin typeface="Meiryo" panose="020B0604030504040204" pitchFamily="34" charset="-128"/>
                <a:ea typeface="Meiryo" panose="020B0604030504040204" pitchFamily="34" charset="-128"/>
              </a:rPr>
              <a:t>月</a:t>
            </a:r>
            <a:r>
              <a:rPr lang="en-US" altLang="ja-JP" sz="1400">
                <a:solidFill>
                  <a:schemeClr val="bg1"/>
                </a:solidFill>
                <a:latin typeface="Meiryo" panose="020B0604030504040204" pitchFamily="34" charset="-128"/>
                <a:ea typeface="Meiryo" panose="020B0604030504040204" pitchFamily="34" charset="-128"/>
              </a:rPr>
              <a:t>1</a:t>
            </a:r>
            <a:r>
              <a:rPr lang="ja-JP" altLang="en-US" sz="1400">
                <a:solidFill>
                  <a:schemeClr val="bg1"/>
                </a:solidFill>
                <a:latin typeface="Meiryo" panose="020B0604030504040204" pitchFamily="34" charset="-128"/>
                <a:ea typeface="Meiryo" panose="020B0604030504040204" pitchFamily="34" charset="-128"/>
              </a:rPr>
              <a:t>日</a:t>
            </a:r>
          </a:p>
        </p:txBody>
      </p:sp>
      <p:sp>
        <p:nvSpPr>
          <p:cNvPr id="14" name="Footer Placeholder 2">
            <a:extLst>
              <a:ext uri="{FF2B5EF4-FFF2-40B4-BE49-F238E27FC236}">
                <a16:creationId xmlns:a16="http://schemas.microsoft.com/office/drawing/2014/main" id="{00B915E3-9721-E14D-9069-1E3398AC9B47}"/>
              </a:ext>
            </a:extLst>
          </p:cNvPr>
          <p:cNvSpPr>
            <a:spLocks noGrp="1"/>
          </p:cNvSpPr>
          <p:nvPr>
            <p:ph type="ftr" sz="quarter" idx="11"/>
          </p:nvPr>
        </p:nvSpPr>
        <p:spPr>
          <a:xfrm>
            <a:off x="5477798" y="6379366"/>
            <a:ext cx="4625200" cy="263263"/>
          </a:xfrm>
        </p:spPr>
        <p:txBody>
          <a:bodyPr/>
          <a:lstStyle/>
          <a:p>
            <a:endParaRPr lang="en-US"/>
          </a:p>
        </p:txBody>
      </p:sp>
      <p:sp>
        <p:nvSpPr>
          <p:cNvPr id="15" name="タイトル 17">
            <a:extLst>
              <a:ext uri="{FF2B5EF4-FFF2-40B4-BE49-F238E27FC236}">
                <a16:creationId xmlns:a16="http://schemas.microsoft.com/office/drawing/2014/main" id="{74E58C1A-9531-3C45-9E29-C7A0D7F2876F}"/>
              </a:ext>
            </a:extLst>
          </p:cNvPr>
          <p:cNvSpPr>
            <a:spLocks noGrp="1"/>
          </p:cNvSpPr>
          <p:nvPr>
            <p:ph type="title"/>
          </p:nvPr>
        </p:nvSpPr>
        <p:spPr>
          <a:xfrm>
            <a:off x="2907323" y="1447801"/>
            <a:ext cx="9273612" cy="2304191"/>
          </a:xfrm>
        </p:spPr>
        <p:txBody>
          <a:bodyPr lIns="288000" tIns="180000" rIns="360000" bIns="72000" anchor="b"/>
          <a:lstStyle>
            <a:lvl1pPr>
              <a:defRPr sz="2400">
                <a:solidFill>
                  <a:schemeClr val="tx1"/>
                </a:solidFill>
              </a:defRPr>
            </a:lvl1pPr>
          </a:lstStyle>
          <a:p>
            <a:r>
              <a:rPr kumimoji="1" lang="ja-JP" altLang="en-US"/>
              <a:t>マスター タイトルの書式設定</a:t>
            </a:r>
          </a:p>
        </p:txBody>
      </p:sp>
      <p:grpSp>
        <p:nvGrpSpPr>
          <p:cNvPr id="89" name="グループ化 88"/>
          <p:cNvGrpSpPr/>
          <p:nvPr userDrawn="1"/>
        </p:nvGrpSpPr>
        <p:grpSpPr>
          <a:xfrm rot="16200000">
            <a:off x="-1050200" y="1560154"/>
            <a:ext cx="2819400" cy="156292"/>
            <a:chOff x="900632" y="1414463"/>
            <a:chExt cx="7938089" cy="357535"/>
          </a:xfrm>
          <a:solidFill>
            <a:schemeClr val="bg1">
              <a:alpha val="17000"/>
            </a:schemeClr>
          </a:solidFill>
        </p:grpSpPr>
        <p:sp>
          <p:nvSpPr>
            <p:cNvPr id="90" name="Freeform 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1" name="Freeform 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2" name="Freeform 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3" name="Freeform 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4" name="Freeform 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5" name="Freeform 1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6" name="Freeform 1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7" name="Freeform 1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8" name="Freeform 1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9" name="Freeform 1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0" name="Freeform 1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1" name="Freeform 1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2" name="Freeform 1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3" name="Freeform 1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4" name="Freeform 1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5" name="Freeform 2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6" name="Freeform 2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7" name="Freeform 2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8" name="Freeform 2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09" name="Freeform 2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0" name="Freeform 2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1" name="Freeform 2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2" name="Freeform 2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3" name="Freeform 2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4" name="Freeform 2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5" name="Freeform 3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6" name="Freeform 3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7" name="Freeform 3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8" name="Freeform 3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19" name="Freeform 3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0" name="Freeform 3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1" name="Freeform 3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2" name="Freeform 3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3" name="Freeform 3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4" name="Freeform 3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5" name="Freeform 4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6" name="Freeform 4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7" name="Freeform 4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8" name="Freeform 4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29" name="Freeform 4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0" name="Freeform 4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1" name="Freeform 4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2" name="Freeform 4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3" name="Freeform 4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4" name="Freeform 4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5" name="Freeform 5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6" name="Freeform 5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7" name="Freeform 5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8" name="Freeform 5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39" name="Freeform 5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0" name="Freeform 5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1" name="Freeform 5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2" name="Freeform 5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3" name="Freeform 5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4" name="Freeform 5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5" name="Freeform 6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6" name="Freeform 6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7" name="Freeform 6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8" name="Freeform 6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49" name="Freeform 6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0" name="Freeform 6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1" name="Freeform 6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2" name="Freeform 6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3" name="Freeform 6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4" name="Freeform 6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5" name="Freeform 7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6" name="Freeform 7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7" name="Freeform 7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8" name="Freeform 7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9" name="Freeform 7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0" name="Freeform 7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1" name="Freeform 7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2" name="Freeform 7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3" name="Freeform 7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4" name="Freeform 7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5" name="Freeform 8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6" name="Freeform 8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7" name="Freeform 8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8" name="Freeform 8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9" name="Freeform 8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grpSp>
      <p:pic>
        <p:nvPicPr>
          <p:cNvPr id="3" name="図 2"/>
          <p:cNvPicPr>
            <a:picLocks noChangeAspect="1"/>
          </p:cNvPicPr>
          <p:nvPr userDrawn="1"/>
        </p:nvPicPr>
        <p:blipFill>
          <a:blip r:embed="rId2"/>
          <a:stretch>
            <a:fillRect/>
          </a:stretch>
        </p:blipFill>
        <p:spPr>
          <a:xfrm>
            <a:off x="10467802" y="5715001"/>
            <a:ext cx="1448160" cy="1005927"/>
          </a:xfrm>
          <a:prstGeom prst="rect">
            <a:avLst/>
          </a:prstGeom>
        </p:spPr>
      </p:pic>
      <p:pic>
        <p:nvPicPr>
          <p:cNvPr id="4" name="図 3"/>
          <p:cNvPicPr>
            <a:picLocks noChangeAspect="1"/>
          </p:cNvPicPr>
          <p:nvPr userDrawn="1"/>
        </p:nvPicPr>
        <p:blipFill>
          <a:blip r:embed="rId3"/>
          <a:stretch>
            <a:fillRect/>
          </a:stretch>
        </p:blipFill>
        <p:spPr>
          <a:xfrm>
            <a:off x="7033846" y="6469297"/>
            <a:ext cx="4689637" cy="176799"/>
          </a:xfrm>
          <a:prstGeom prst="rect">
            <a:avLst/>
          </a:prstGeom>
        </p:spPr>
      </p:pic>
    </p:spTree>
    <p:extLst>
      <p:ext uri="{BB962C8B-B14F-4D97-AF65-F5344CB8AC3E}">
        <p14:creationId xmlns:p14="http://schemas.microsoft.com/office/powerpoint/2010/main" val="2025030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中扉・目次1">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ED030BBF-1018-E14A-AC2B-DC996F9E0808}"/>
              </a:ext>
            </a:extLst>
          </p:cNvPr>
          <p:cNvSpPr/>
          <p:nvPr userDrawn="1"/>
        </p:nvSpPr>
        <p:spPr>
          <a:xfrm>
            <a:off x="2907324" y="0"/>
            <a:ext cx="9284676" cy="6854972"/>
          </a:xfrm>
          <a:prstGeom prst="rect">
            <a:avLst/>
          </a:prstGeom>
          <a:gradFill flip="none" rotWithShape="1">
            <a:gsLst>
              <a:gs pos="0">
                <a:srgbClr val="FFFFFF">
                  <a:alpha val="31000"/>
                </a:srgbClr>
              </a:gs>
              <a:gs pos="99000">
                <a:srgbClr val="EDEEF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76246" rIns="326585" bIns="176246" rtlCol="0" anchor="ctr"/>
          <a:lstStyle/>
          <a:p>
            <a:pPr>
              <a:lnSpc>
                <a:spcPct val="130000"/>
              </a:lnSpc>
              <a:spcAft>
                <a:spcPts val="1089"/>
              </a:spcAft>
            </a:pPr>
            <a:endParaRPr kumimoji="1" lang="ja-JP" altLang="en-US" sz="1200" kern="900" spc="69">
              <a:solidFill>
                <a:prstClr val="white"/>
              </a:solidFill>
              <a:latin typeface="Meiryo" panose="020B0604030504040204" pitchFamily="34" charset="-128"/>
              <a:ea typeface="Meiryo" panose="020B0604030504040204" pitchFamily="34" charset="-128"/>
            </a:endParaRPr>
          </a:p>
        </p:txBody>
      </p:sp>
      <p:sp>
        <p:nvSpPr>
          <p:cNvPr id="7" name="テキスト プレースホルダー 6">
            <a:extLst>
              <a:ext uri="{FF2B5EF4-FFF2-40B4-BE49-F238E27FC236}">
                <a16:creationId xmlns:a16="http://schemas.microsoft.com/office/drawing/2014/main" id="{4EA809F9-0C86-CF4D-85E3-67D8D37806DE}"/>
              </a:ext>
            </a:extLst>
          </p:cNvPr>
          <p:cNvSpPr txBox="1">
            <a:spLocks/>
          </p:cNvSpPr>
          <p:nvPr userDrawn="1"/>
        </p:nvSpPr>
        <p:spPr>
          <a:xfrm>
            <a:off x="0" y="3028"/>
            <a:ext cx="2907323" cy="6854973"/>
          </a:xfrm>
          <a:prstGeom prst="rect">
            <a:avLst/>
          </a:prstGeom>
          <a:pattFill prst="dkUpDiag">
            <a:fgClr>
              <a:srgbClr val="003579"/>
            </a:fgClr>
            <a:bgClr>
              <a:srgbClr val="004292"/>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ctr"/>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4" name="テキスト プレースホルダー 13">
            <a:extLst>
              <a:ext uri="{FF2B5EF4-FFF2-40B4-BE49-F238E27FC236}">
                <a16:creationId xmlns:a16="http://schemas.microsoft.com/office/drawing/2014/main" id="{A93A36DD-2A38-364A-8A47-8780ED7B4FED}"/>
              </a:ext>
            </a:extLst>
          </p:cNvPr>
          <p:cNvSpPr>
            <a:spLocks noGrp="1"/>
          </p:cNvSpPr>
          <p:nvPr>
            <p:ph type="body" sz="quarter" idx="10"/>
          </p:nvPr>
        </p:nvSpPr>
        <p:spPr>
          <a:xfrm>
            <a:off x="3292416" y="2466518"/>
            <a:ext cx="4427238" cy="2382319"/>
          </a:xfrm>
        </p:spPr>
        <p:txBody>
          <a:bodyPr wrap="none" anchor="ctr">
            <a:spAutoFit/>
          </a:bodyPr>
          <a:lstStyle>
            <a:lvl1pPr>
              <a:defRPr lang="ja-JP" altLang="en-US" sz="2000" spc="272" smtClean="0"/>
            </a:lvl1pPr>
            <a:lvl2pPr>
              <a:defRPr lang="ja-JP" altLang="en-US" sz="1800" smtClean="0">
                <a:latin typeface="+mn-lt"/>
                <a:ea typeface="+mn-ea"/>
              </a:defRPr>
            </a:lvl2pPr>
            <a:lvl3pPr>
              <a:defRPr lang="ja-JP" altLang="en-US" sz="1800" smtClean="0">
                <a:latin typeface="+mn-lt"/>
                <a:ea typeface="+mn-ea"/>
              </a:defRPr>
            </a:lvl3pPr>
            <a:lvl4pPr>
              <a:defRPr lang="ja-JP" altLang="en-US" sz="1800" smtClean="0">
                <a:latin typeface="+mn-lt"/>
                <a:ea typeface="+mn-ea"/>
              </a:defRPr>
            </a:lvl4pPr>
            <a:lvl5pPr>
              <a:defRPr lang="ja-JP" altLang="en-US" sz="1800">
                <a:latin typeface="+mn-lt"/>
                <a:ea typeface="+mn-ea"/>
              </a:defRPr>
            </a:lvl5pPr>
          </a:lstStyle>
          <a:p>
            <a:pPr marL="342900" lvl="0" indent="-342900" defTabSz="457200">
              <a:lnSpc>
                <a:spcPct val="150000"/>
              </a:lnSpc>
              <a:buFont typeface="+mj-lt"/>
              <a:buAutoNum type="arabicPeriod"/>
            </a:pPr>
            <a:r>
              <a:rPr kumimoji="1" lang="ja-JP" altLang="en-US"/>
              <a:t>マスター テキストの書式設定</a:t>
            </a:r>
          </a:p>
          <a:p>
            <a:pPr marL="342900" lvl="1" indent="-342900" defTabSz="457200">
              <a:lnSpc>
                <a:spcPct val="150000"/>
              </a:lnSpc>
              <a:buFont typeface="+mj-lt"/>
              <a:buAutoNum type="arabicPeriod"/>
            </a:pPr>
            <a:r>
              <a:rPr kumimoji="1" lang="ja-JP" altLang="en-US"/>
              <a:t>第 </a:t>
            </a:r>
            <a:r>
              <a:rPr kumimoji="1" lang="en-US" altLang="ja-JP"/>
              <a:t>2 </a:t>
            </a:r>
            <a:r>
              <a:rPr kumimoji="1" lang="ja-JP" altLang="en-US"/>
              <a:t>レベル</a:t>
            </a:r>
          </a:p>
          <a:p>
            <a:pPr marL="342900" lvl="2" indent="-342900" defTabSz="457200">
              <a:lnSpc>
                <a:spcPct val="150000"/>
              </a:lnSpc>
              <a:buFont typeface="+mj-lt"/>
              <a:buAutoNum type="arabicPeriod"/>
            </a:pPr>
            <a:r>
              <a:rPr kumimoji="1" lang="ja-JP" altLang="en-US"/>
              <a:t>第 </a:t>
            </a:r>
            <a:r>
              <a:rPr kumimoji="1" lang="en-US" altLang="ja-JP"/>
              <a:t>3 </a:t>
            </a:r>
            <a:r>
              <a:rPr kumimoji="1" lang="ja-JP" altLang="en-US"/>
              <a:t>レベル</a:t>
            </a:r>
          </a:p>
          <a:p>
            <a:pPr marL="342900" lvl="3" indent="-342900" defTabSz="457200">
              <a:lnSpc>
                <a:spcPct val="150000"/>
              </a:lnSpc>
              <a:buFont typeface="+mj-lt"/>
              <a:buAutoNum type="arabicPeriod"/>
            </a:pPr>
            <a:r>
              <a:rPr kumimoji="1" lang="ja-JP" altLang="en-US"/>
              <a:t>第 </a:t>
            </a:r>
            <a:r>
              <a:rPr kumimoji="1" lang="en-US" altLang="ja-JP"/>
              <a:t>4 </a:t>
            </a:r>
            <a:r>
              <a:rPr kumimoji="1" lang="ja-JP" altLang="en-US"/>
              <a:t>レベル</a:t>
            </a:r>
          </a:p>
          <a:p>
            <a:pPr marL="342900" lvl="4" indent="-342900" defTabSz="457200">
              <a:lnSpc>
                <a:spcPct val="150000"/>
              </a:lnSpc>
              <a:buFont typeface="+mj-lt"/>
              <a:buAutoNum type="arabicPeriod"/>
            </a:pPr>
            <a:r>
              <a:rPr kumimoji="1" lang="ja-JP" altLang="en-US"/>
              <a:t>第 </a:t>
            </a:r>
            <a:r>
              <a:rPr kumimoji="1" lang="en-US" altLang="ja-JP"/>
              <a:t>5 </a:t>
            </a:r>
            <a:r>
              <a:rPr kumimoji="1" lang="ja-JP" altLang="en-US"/>
              <a:t>レベル</a:t>
            </a:r>
          </a:p>
        </p:txBody>
      </p:sp>
      <p:grpSp>
        <p:nvGrpSpPr>
          <p:cNvPr id="153" name="グループ化 152"/>
          <p:cNvGrpSpPr/>
          <p:nvPr userDrawn="1"/>
        </p:nvGrpSpPr>
        <p:grpSpPr>
          <a:xfrm rot="16200000">
            <a:off x="-1050200" y="1560154"/>
            <a:ext cx="2819400" cy="156292"/>
            <a:chOff x="900632" y="1414463"/>
            <a:chExt cx="7938089" cy="357535"/>
          </a:xfrm>
          <a:solidFill>
            <a:schemeClr val="bg1">
              <a:alpha val="17000"/>
            </a:schemeClr>
          </a:solidFill>
        </p:grpSpPr>
        <p:sp>
          <p:nvSpPr>
            <p:cNvPr id="154" name="Freeform 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5" name="Freeform 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6" name="Freeform 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7" name="Freeform 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8" name="Freeform 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59" name="Freeform 1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0" name="Freeform 1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1" name="Freeform 1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2" name="Freeform 1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3" name="Freeform 1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4" name="Freeform 1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5" name="Freeform 1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6" name="Freeform 1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7" name="Freeform 1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8" name="Freeform 1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69" name="Freeform 2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0" name="Freeform 2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1" name="Freeform 2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2" name="Freeform 2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3" name="Freeform 2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4" name="Freeform 2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5" name="Freeform 2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6" name="Freeform 2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7" name="Freeform 2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8" name="Freeform 2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79" name="Freeform 3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0" name="Freeform 3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1" name="Freeform 3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2" name="Freeform 3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3" name="Freeform 3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4" name="Freeform 3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5" name="Freeform 3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6" name="Freeform 3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7" name="Freeform 3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8" name="Freeform 3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9" name="Freeform 4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0" name="Freeform 4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1" name="Freeform 4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2" name="Freeform 4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3" name="Freeform 4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4" name="Freeform 4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5" name="Freeform 4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6" name="Freeform 4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7" name="Freeform 4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8" name="Freeform 4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9" name="Freeform 5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0" name="Freeform 5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1" name="Freeform 5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2" name="Freeform 5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3" name="Freeform 5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4" name="Freeform 5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5" name="Freeform 5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6" name="Freeform 5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7" name="Freeform 5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8" name="Freeform 5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9" name="Freeform 6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0" name="Freeform 6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1" name="Freeform 6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2" name="Freeform 6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3" name="Freeform 6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4" name="Freeform 6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5" name="Freeform 6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6" name="Freeform 6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7" name="Freeform 6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8" name="Freeform 6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9" name="Freeform 7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0" name="Freeform 7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1" name="Freeform 7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2" name="Freeform 7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3" name="Freeform 7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4" name="Freeform 7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5" name="Freeform 7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6" name="Freeform 7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7" name="Freeform 7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8" name="Freeform 7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9" name="Freeform 8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30" name="Freeform 8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31" name="Freeform 8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32" name="Freeform 8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33" name="Freeform 8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grpSp>
      <p:sp>
        <p:nvSpPr>
          <p:cNvPr id="89" name="テキスト プレースホルダー 6">
            <a:extLst>
              <a:ext uri="{FF2B5EF4-FFF2-40B4-BE49-F238E27FC236}">
                <a16:creationId xmlns:a16="http://schemas.microsoft.com/office/drawing/2014/main" id="{94ADDCFC-76A6-3E4C-9786-2004A991C4E2}"/>
              </a:ext>
            </a:extLst>
          </p:cNvPr>
          <p:cNvSpPr txBox="1">
            <a:spLocks/>
          </p:cNvSpPr>
          <p:nvPr userDrawn="1"/>
        </p:nvSpPr>
        <p:spPr>
          <a:xfrm rot="5400000" flipV="1">
            <a:off x="-407319" y="3543360"/>
            <a:ext cx="3721963" cy="2907321"/>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3540809 w 9907200"/>
              <a:gd name="connsiteY0" fmla="*/ 9052 h 827999"/>
              <a:gd name="connsiteX1" fmla="*/ 9907200 w 9907200"/>
              <a:gd name="connsiteY1" fmla="*/ 0 h 827999"/>
              <a:gd name="connsiteX2" fmla="*/ 9907200 w 9907200"/>
              <a:gd name="connsiteY2" fmla="*/ 827999 h 827999"/>
              <a:gd name="connsiteX3" fmla="*/ 0 w 9907200"/>
              <a:gd name="connsiteY3" fmla="*/ 827999 h 827999"/>
              <a:gd name="connsiteX4" fmla="*/ 3540809 w 9907200"/>
              <a:gd name="connsiteY4" fmla="*/ 9052 h 827999"/>
              <a:gd name="connsiteX0" fmla="*/ 6219564 w 9907200"/>
              <a:gd name="connsiteY0" fmla="*/ 2673 h 827999"/>
              <a:gd name="connsiteX1" fmla="*/ 9907200 w 9907200"/>
              <a:gd name="connsiteY1" fmla="*/ 0 h 827999"/>
              <a:gd name="connsiteX2" fmla="*/ 9907200 w 9907200"/>
              <a:gd name="connsiteY2" fmla="*/ 827999 h 827999"/>
              <a:gd name="connsiteX3" fmla="*/ 0 w 9907200"/>
              <a:gd name="connsiteY3" fmla="*/ 827999 h 827999"/>
              <a:gd name="connsiteX4" fmla="*/ 6219564 w 9907200"/>
              <a:gd name="connsiteY4" fmla="*/ 2673 h 827999"/>
              <a:gd name="connsiteX0" fmla="*/ 6255281 w 9942917"/>
              <a:gd name="connsiteY0" fmla="*/ 2673 h 827999"/>
              <a:gd name="connsiteX1" fmla="*/ 9942917 w 9942917"/>
              <a:gd name="connsiteY1" fmla="*/ 0 h 827999"/>
              <a:gd name="connsiteX2" fmla="*/ 9942917 w 9942917"/>
              <a:gd name="connsiteY2" fmla="*/ 827999 h 827999"/>
              <a:gd name="connsiteX3" fmla="*/ 0 w 9942917"/>
              <a:gd name="connsiteY3" fmla="*/ 826404 h 827999"/>
              <a:gd name="connsiteX4" fmla="*/ 6255281 w 9942917"/>
              <a:gd name="connsiteY4" fmla="*/ 2673 h 827999"/>
              <a:gd name="connsiteX0" fmla="*/ 6160036 w 9847672"/>
              <a:gd name="connsiteY0" fmla="*/ 2673 h 827999"/>
              <a:gd name="connsiteX1" fmla="*/ 9847672 w 9847672"/>
              <a:gd name="connsiteY1" fmla="*/ 0 h 827999"/>
              <a:gd name="connsiteX2" fmla="*/ 9847672 w 9847672"/>
              <a:gd name="connsiteY2" fmla="*/ 827999 h 827999"/>
              <a:gd name="connsiteX3" fmla="*/ 0 w 9847672"/>
              <a:gd name="connsiteY3" fmla="*/ 823215 h 827999"/>
              <a:gd name="connsiteX4" fmla="*/ 6160036 w 9847672"/>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0 w 9740523"/>
              <a:gd name="connsiteY3" fmla="*/ 821621 h 827999"/>
              <a:gd name="connsiteX4" fmla="*/ 6052887 w 9740523"/>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1 w 9740523"/>
              <a:gd name="connsiteY3" fmla="*/ 826683 h 827999"/>
              <a:gd name="connsiteX4" fmla="*/ 6052887 w 9740523"/>
              <a:gd name="connsiteY4" fmla="*/ 2673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0523" h="827999">
                <a:moveTo>
                  <a:pt x="6052887" y="2673"/>
                </a:moveTo>
                <a:lnTo>
                  <a:pt x="9740523" y="0"/>
                </a:lnTo>
                <a:lnTo>
                  <a:pt x="9740523" y="827999"/>
                </a:lnTo>
                <a:lnTo>
                  <a:pt x="1" y="826683"/>
                </a:lnTo>
                <a:lnTo>
                  <a:pt x="6052887" y="2673"/>
                </a:lnTo>
                <a:close/>
              </a:path>
            </a:pathLst>
          </a:custGeom>
          <a:gradFill flip="none" rotWithShape="1">
            <a:gsLst>
              <a:gs pos="0">
                <a:schemeClr val="bg2"/>
              </a:gs>
              <a:gs pos="62000">
                <a:schemeClr val="tx2">
                  <a:alpha val="31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pic>
        <p:nvPicPr>
          <p:cNvPr id="2" name="図 1"/>
          <p:cNvPicPr>
            <a:picLocks noChangeAspect="1"/>
          </p:cNvPicPr>
          <p:nvPr userDrawn="1"/>
        </p:nvPicPr>
        <p:blipFill>
          <a:blip r:embed="rId2"/>
          <a:stretch>
            <a:fillRect/>
          </a:stretch>
        </p:blipFill>
        <p:spPr>
          <a:xfrm>
            <a:off x="10467802" y="5715001"/>
            <a:ext cx="1448160" cy="1005927"/>
          </a:xfrm>
          <a:prstGeom prst="rect">
            <a:avLst/>
          </a:prstGeom>
        </p:spPr>
      </p:pic>
    </p:spTree>
    <p:extLst>
      <p:ext uri="{BB962C8B-B14F-4D97-AF65-F5344CB8AC3E}">
        <p14:creationId xmlns:p14="http://schemas.microsoft.com/office/powerpoint/2010/main" val="28565079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中扉・目次2">
    <p:spTree>
      <p:nvGrpSpPr>
        <p:cNvPr id="1" name=""/>
        <p:cNvGrpSpPr/>
        <p:nvPr/>
      </p:nvGrpSpPr>
      <p:grpSpPr>
        <a:xfrm>
          <a:off x="0" y="0"/>
          <a:ext cx="0" cy="0"/>
          <a:chOff x="0" y="0"/>
          <a:chExt cx="0" cy="0"/>
        </a:xfrm>
      </p:grpSpPr>
      <p:sp>
        <p:nvSpPr>
          <p:cNvPr id="101" name="テキスト プレースホルダー 6">
            <a:extLst>
              <a:ext uri="{FF2B5EF4-FFF2-40B4-BE49-F238E27FC236}">
                <a16:creationId xmlns:a16="http://schemas.microsoft.com/office/drawing/2014/main" id="{4EA809F9-0C86-CF4D-85E3-67D8D37806DE}"/>
              </a:ext>
            </a:extLst>
          </p:cNvPr>
          <p:cNvSpPr txBox="1">
            <a:spLocks/>
          </p:cNvSpPr>
          <p:nvPr userDrawn="1"/>
        </p:nvSpPr>
        <p:spPr>
          <a:xfrm>
            <a:off x="0" y="3028"/>
            <a:ext cx="2907323" cy="6854973"/>
          </a:xfrm>
          <a:prstGeom prst="rect">
            <a:avLst/>
          </a:prstGeom>
          <a:pattFill prst="dkUpDiag">
            <a:fgClr>
              <a:schemeClr val="accent2"/>
            </a:fgClr>
            <a:bgClr>
              <a:srgbClr val="DF637E"/>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ctr"/>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02" name="テキスト プレースホルダー 6">
            <a:extLst>
              <a:ext uri="{FF2B5EF4-FFF2-40B4-BE49-F238E27FC236}">
                <a16:creationId xmlns:a16="http://schemas.microsoft.com/office/drawing/2014/main" id="{94ADDCFC-76A6-3E4C-9786-2004A991C4E2}"/>
              </a:ext>
            </a:extLst>
          </p:cNvPr>
          <p:cNvSpPr txBox="1">
            <a:spLocks/>
          </p:cNvSpPr>
          <p:nvPr userDrawn="1"/>
        </p:nvSpPr>
        <p:spPr>
          <a:xfrm rot="5400000" flipV="1">
            <a:off x="-407319" y="3543360"/>
            <a:ext cx="3721963" cy="2907321"/>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3540809 w 9907200"/>
              <a:gd name="connsiteY0" fmla="*/ 9052 h 827999"/>
              <a:gd name="connsiteX1" fmla="*/ 9907200 w 9907200"/>
              <a:gd name="connsiteY1" fmla="*/ 0 h 827999"/>
              <a:gd name="connsiteX2" fmla="*/ 9907200 w 9907200"/>
              <a:gd name="connsiteY2" fmla="*/ 827999 h 827999"/>
              <a:gd name="connsiteX3" fmla="*/ 0 w 9907200"/>
              <a:gd name="connsiteY3" fmla="*/ 827999 h 827999"/>
              <a:gd name="connsiteX4" fmla="*/ 3540809 w 9907200"/>
              <a:gd name="connsiteY4" fmla="*/ 9052 h 827999"/>
              <a:gd name="connsiteX0" fmla="*/ 6219564 w 9907200"/>
              <a:gd name="connsiteY0" fmla="*/ 2673 h 827999"/>
              <a:gd name="connsiteX1" fmla="*/ 9907200 w 9907200"/>
              <a:gd name="connsiteY1" fmla="*/ 0 h 827999"/>
              <a:gd name="connsiteX2" fmla="*/ 9907200 w 9907200"/>
              <a:gd name="connsiteY2" fmla="*/ 827999 h 827999"/>
              <a:gd name="connsiteX3" fmla="*/ 0 w 9907200"/>
              <a:gd name="connsiteY3" fmla="*/ 827999 h 827999"/>
              <a:gd name="connsiteX4" fmla="*/ 6219564 w 9907200"/>
              <a:gd name="connsiteY4" fmla="*/ 2673 h 827999"/>
              <a:gd name="connsiteX0" fmla="*/ 6255281 w 9942917"/>
              <a:gd name="connsiteY0" fmla="*/ 2673 h 827999"/>
              <a:gd name="connsiteX1" fmla="*/ 9942917 w 9942917"/>
              <a:gd name="connsiteY1" fmla="*/ 0 h 827999"/>
              <a:gd name="connsiteX2" fmla="*/ 9942917 w 9942917"/>
              <a:gd name="connsiteY2" fmla="*/ 827999 h 827999"/>
              <a:gd name="connsiteX3" fmla="*/ 0 w 9942917"/>
              <a:gd name="connsiteY3" fmla="*/ 826404 h 827999"/>
              <a:gd name="connsiteX4" fmla="*/ 6255281 w 9942917"/>
              <a:gd name="connsiteY4" fmla="*/ 2673 h 827999"/>
              <a:gd name="connsiteX0" fmla="*/ 6160036 w 9847672"/>
              <a:gd name="connsiteY0" fmla="*/ 2673 h 827999"/>
              <a:gd name="connsiteX1" fmla="*/ 9847672 w 9847672"/>
              <a:gd name="connsiteY1" fmla="*/ 0 h 827999"/>
              <a:gd name="connsiteX2" fmla="*/ 9847672 w 9847672"/>
              <a:gd name="connsiteY2" fmla="*/ 827999 h 827999"/>
              <a:gd name="connsiteX3" fmla="*/ 0 w 9847672"/>
              <a:gd name="connsiteY3" fmla="*/ 823215 h 827999"/>
              <a:gd name="connsiteX4" fmla="*/ 6160036 w 9847672"/>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0 w 9740523"/>
              <a:gd name="connsiteY3" fmla="*/ 821621 h 827999"/>
              <a:gd name="connsiteX4" fmla="*/ 6052887 w 9740523"/>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1 w 9740523"/>
              <a:gd name="connsiteY3" fmla="*/ 826683 h 827999"/>
              <a:gd name="connsiteX4" fmla="*/ 6052887 w 9740523"/>
              <a:gd name="connsiteY4" fmla="*/ 2673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0523" h="827999">
                <a:moveTo>
                  <a:pt x="6052887" y="2673"/>
                </a:moveTo>
                <a:lnTo>
                  <a:pt x="9740523" y="0"/>
                </a:lnTo>
                <a:lnTo>
                  <a:pt x="9740523" y="827999"/>
                </a:lnTo>
                <a:lnTo>
                  <a:pt x="1" y="826683"/>
                </a:lnTo>
                <a:lnTo>
                  <a:pt x="6052887" y="2673"/>
                </a:lnTo>
                <a:close/>
              </a:path>
            </a:pathLst>
          </a:custGeom>
          <a:gradFill flip="none" rotWithShape="1">
            <a:gsLst>
              <a:gs pos="21000">
                <a:schemeClr val="accent4"/>
              </a:gs>
              <a:gs pos="62000">
                <a:schemeClr val="accent2">
                  <a:alpha val="2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6" name="正方形/長方形 5">
            <a:extLst>
              <a:ext uri="{FF2B5EF4-FFF2-40B4-BE49-F238E27FC236}">
                <a16:creationId xmlns:a16="http://schemas.microsoft.com/office/drawing/2014/main" id="{ED030BBF-1018-E14A-AC2B-DC996F9E0808}"/>
              </a:ext>
            </a:extLst>
          </p:cNvPr>
          <p:cNvSpPr/>
          <p:nvPr userDrawn="1"/>
        </p:nvSpPr>
        <p:spPr>
          <a:xfrm>
            <a:off x="2907324" y="0"/>
            <a:ext cx="9284676" cy="6854972"/>
          </a:xfrm>
          <a:prstGeom prst="rect">
            <a:avLst/>
          </a:prstGeom>
          <a:gradFill flip="none" rotWithShape="1">
            <a:gsLst>
              <a:gs pos="0">
                <a:srgbClr val="FFFFFF">
                  <a:alpha val="31000"/>
                </a:srgbClr>
              </a:gs>
              <a:gs pos="99000">
                <a:srgbClr val="EDEEF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76246" rIns="326585" bIns="176246" rtlCol="0" anchor="ctr"/>
          <a:lstStyle/>
          <a:p>
            <a:pPr>
              <a:lnSpc>
                <a:spcPct val="130000"/>
              </a:lnSpc>
              <a:spcAft>
                <a:spcPts val="1089"/>
              </a:spcAft>
            </a:pPr>
            <a:endParaRPr kumimoji="1" lang="ja-JP" altLang="en-US" sz="1200" kern="900" spc="69">
              <a:solidFill>
                <a:prstClr val="white"/>
              </a:solidFill>
              <a:latin typeface="Meiryo" panose="020B0604030504040204" pitchFamily="34" charset="-128"/>
              <a:ea typeface="Meiryo" panose="020B0604030504040204" pitchFamily="34" charset="-128"/>
            </a:endParaRPr>
          </a:p>
        </p:txBody>
      </p:sp>
      <p:grpSp>
        <p:nvGrpSpPr>
          <p:cNvPr id="16" name="グループ化 15"/>
          <p:cNvGrpSpPr/>
          <p:nvPr userDrawn="1"/>
        </p:nvGrpSpPr>
        <p:grpSpPr>
          <a:xfrm rot="16200000">
            <a:off x="-1050200" y="1560154"/>
            <a:ext cx="2819400" cy="156292"/>
            <a:chOff x="900632" y="1414463"/>
            <a:chExt cx="7938089" cy="357535"/>
          </a:xfrm>
          <a:solidFill>
            <a:schemeClr val="bg1">
              <a:alpha val="17000"/>
            </a:schemeClr>
          </a:solidFill>
        </p:grpSpPr>
        <p:sp>
          <p:nvSpPr>
            <p:cNvPr id="17" name="Freeform 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 name="Freeform 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 name="Freeform 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 name="Freeform 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 name="Freeform 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 name="Freeform 1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3" name="Freeform 1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4" name="Freeform 1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5" name="Freeform 1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6" name="Freeform 1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7" name="Freeform 1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8" name="Freeform 1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9" name="Freeform 1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0" name="Freeform 1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1" name="Freeform 1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2" name="Freeform 2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3" name="Freeform 2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4" name="Freeform 2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5" name="Freeform 2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6" name="Freeform 2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7" name="Freeform 2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8" name="Freeform 2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9" name="Freeform 2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0" name="Freeform 2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1" name="Freeform 2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2" name="Freeform 3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3" name="Freeform 3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4" name="Freeform 3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5" name="Freeform 3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6" name="Freeform 3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7" name="Freeform 3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8" name="Freeform 3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9" name="Freeform 3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0" name="Freeform 3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1" name="Freeform 3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2" name="Freeform 4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3" name="Freeform 4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4" name="Freeform 4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5" name="Freeform 4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6" name="Freeform 4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7" name="Freeform 4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8" name="Freeform 4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9" name="Freeform 4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0" name="Freeform 4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1" name="Freeform 4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2" name="Freeform 5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3" name="Freeform 5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4" name="Freeform 5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5" name="Freeform 5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6" name="Freeform 5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7" name="Freeform 5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8" name="Freeform 5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9" name="Freeform 5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0" name="Freeform 5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1" name="Freeform 5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2" name="Freeform 6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3" name="Freeform 6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4" name="Freeform 6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5" name="Freeform 6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6" name="Freeform 6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7" name="Freeform 6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8" name="Freeform 6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9" name="Freeform 6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0" name="Freeform 6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1" name="Freeform 6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2" name="Freeform 7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3" name="Freeform 7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4" name="Freeform 7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5" name="Freeform 7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6" name="Freeform 7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7" name="Freeform 7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8" name="Freeform 7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9" name="Freeform 7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0" name="Freeform 7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1" name="Freeform 7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2" name="Freeform 8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3" name="Freeform 8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4" name="Freeform 8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5" name="Freeform 8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6" name="Freeform 8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grpSp>
      <p:sp>
        <p:nvSpPr>
          <p:cNvPr id="97" name="テキスト プレースホルダー 13">
            <a:extLst>
              <a:ext uri="{FF2B5EF4-FFF2-40B4-BE49-F238E27FC236}">
                <a16:creationId xmlns:a16="http://schemas.microsoft.com/office/drawing/2014/main" id="{A93A36DD-2A38-364A-8A47-8780ED7B4FED}"/>
              </a:ext>
            </a:extLst>
          </p:cNvPr>
          <p:cNvSpPr>
            <a:spLocks noGrp="1"/>
          </p:cNvSpPr>
          <p:nvPr>
            <p:ph type="body" sz="quarter" idx="10"/>
          </p:nvPr>
        </p:nvSpPr>
        <p:spPr>
          <a:xfrm>
            <a:off x="3292416" y="2466518"/>
            <a:ext cx="4427238" cy="2382319"/>
          </a:xfrm>
        </p:spPr>
        <p:txBody>
          <a:bodyPr wrap="none" anchor="ctr">
            <a:spAutoFit/>
          </a:bodyPr>
          <a:lstStyle>
            <a:lvl1pPr>
              <a:defRPr lang="ja-JP" altLang="en-US" sz="2000" spc="272" smtClean="0"/>
            </a:lvl1pPr>
            <a:lvl2pPr>
              <a:defRPr lang="ja-JP" altLang="en-US" sz="1800" smtClean="0">
                <a:latin typeface="+mn-lt"/>
                <a:ea typeface="+mn-ea"/>
              </a:defRPr>
            </a:lvl2pPr>
            <a:lvl3pPr>
              <a:defRPr lang="ja-JP" altLang="en-US" sz="1800" smtClean="0">
                <a:latin typeface="+mn-lt"/>
                <a:ea typeface="+mn-ea"/>
              </a:defRPr>
            </a:lvl3pPr>
            <a:lvl4pPr>
              <a:defRPr lang="ja-JP" altLang="en-US" sz="1800" smtClean="0">
                <a:latin typeface="+mn-lt"/>
                <a:ea typeface="+mn-ea"/>
              </a:defRPr>
            </a:lvl4pPr>
            <a:lvl5pPr>
              <a:defRPr lang="ja-JP" altLang="en-US" sz="1800">
                <a:latin typeface="+mn-lt"/>
                <a:ea typeface="+mn-ea"/>
              </a:defRPr>
            </a:lvl5pPr>
          </a:lstStyle>
          <a:p>
            <a:pPr marL="342900" lvl="0" indent="-342900" defTabSz="457200">
              <a:lnSpc>
                <a:spcPct val="150000"/>
              </a:lnSpc>
              <a:buFont typeface="+mj-lt"/>
              <a:buAutoNum type="arabicPeriod"/>
            </a:pPr>
            <a:r>
              <a:rPr kumimoji="1" lang="ja-JP" altLang="en-US"/>
              <a:t>マスター テキストの書式設定</a:t>
            </a:r>
          </a:p>
          <a:p>
            <a:pPr marL="342900" lvl="1" indent="-342900" defTabSz="457200">
              <a:lnSpc>
                <a:spcPct val="150000"/>
              </a:lnSpc>
              <a:buFont typeface="+mj-lt"/>
              <a:buAutoNum type="arabicPeriod"/>
            </a:pPr>
            <a:r>
              <a:rPr kumimoji="1" lang="ja-JP" altLang="en-US"/>
              <a:t>第 </a:t>
            </a:r>
            <a:r>
              <a:rPr kumimoji="1" lang="en-US" altLang="ja-JP"/>
              <a:t>2 </a:t>
            </a:r>
            <a:r>
              <a:rPr kumimoji="1" lang="ja-JP" altLang="en-US"/>
              <a:t>レベル</a:t>
            </a:r>
          </a:p>
          <a:p>
            <a:pPr marL="342900" lvl="2" indent="-342900" defTabSz="457200">
              <a:lnSpc>
                <a:spcPct val="150000"/>
              </a:lnSpc>
              <a:buFont typeface="+mj-lt"/>
              <a:buAutoNum type="arabicPeriod"/>
            </a:pPr>
            <a:r>
              <a:rPr kumimoji="1" lang="ja-JP" altLang="en-US"/>
              <a:t>第 </a:t>
            </a:r>
            <a:r>
              <a:rPr kumimoji="1" lang="en-US" altLang="ja-JP"/>
              <a:t>3 </a:t>
            </a:r>
            <a:r>
              <a:rPr kumimoji="1" lang="ja-JP" altLang="en-US"/>
              <a:t>レベル</a:t>
            </a:r>
          </a:p>
          <a:p>
            <a:pPr marL="342900" lvl="3" indent="-342900" defTabSz="457200">
              <a:lnSpc>
                <a:spcPct val="150000"/>
              </a:lnSpc>
              <a:buFont typeface="+mj-lt"/>
              <a:buAutoNum type="arabicPeriod"/>
            </a:pPr>
            <a:r>
              <a:rPr kumimoji="1" lang="ja-JP" altLang="en-US"/>
              <a:t>第 </a:t>
            </a:r>
            <a:r>
              <a:rPr kumimoji="1" lang="en-US" altLang="ja-JP"/>
              <a:t>4 </a:t>
            </a:r>
            <a:r>
              <a:rPr kumimoji="1" lang="ja-JP" altLang="en-US"/>
              <a:t>レベル</a:t>
            </a:r>
          </a:p>
          <a:p>
            <a:pPr marL="342900" lvl="4" indent="-342900" defTabSz="457200">
              <a:lnSpc>
                <a:spcPct val="150000"/>
              </a:lnSpc>
              <a:buFont typeface="+mj-lt"/>
              <a:buAutoNum type="arabicPeriod"/>
            </a:pPr>
            <a:r>
              <a:rPr kumimoji="1" lang="ja-JP" altLang="en-US"/>
              <a:t>第 </a:t>
            </a:r>
            <a:r>
              <a:rPr kumimoji="1" lang="en-US" altLang="ja-JP"/>
              <a:t>5 </a:t>
            </a:r>
            <a:r>
              <a:rPr kumimoji="1" lang="ja-JP" altLang="en-US"/>
              <a:t>レベル</a:t>
            </a:r>
          </a:p>
        </p:txBody>
      </p:sp>
      <p:pic>
        <p:nvPicPr>
          <p:cNvPr id="2" name="図 1"/>
          <p:cNvPicPr>
            <a:picLocks noChangeAspect="1"/>
          </p:cNvPicPr>
          <p:nvPr userDrawn="1"/>
        </p:nvPicPr>
        <p:blipFill>
          <a:blip r:embed="rId2"/>
          <a:stretch>
            <a:fillRect/>
          </a:stretch>
        </p:blipFill>
        <p:spPr>
          <a:xfrm>
            <a:off x="10467802" y="5715001"/>
            <a:ext cx="1448160" cy="1005927"/>
          </a:xfrm>
          <a:prstGeom prst="rect">
            <a:avLst/>
          </a:prstGeom>
        </p:spPr>
      </p:pic>
    </p:spTree>
    <p:extLst>
      <p:ext uri="{BB962C8B-B14F-4D97-AF65-F5344CB8AC3E}">
        <p14:creationId xmlns:p14="http://schemas.microsoft.com/office/powerpoint/2010/main" val="171210134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中扉・目次3">
    <p:spTree>
      <p:nvGrpSpPr>
        <p:cNvPr id="1" name=""/>
        <p:cNvGrpSpPr/>
        <p:nvPr/>
      </p:nvGrpSpPr>
      <p:grpSpPr>
        <a:xfrm>
          <a:off x="0" y="0"/>
          <a:ext cx="0" cy="0"/>
          <a:chOff x="0" y="0"/>
          <a:chExt cx="0" cy="0"/>
        </a:xfrm>
      </p:grpSpPr>
      <p:sp>
        <p:nvSpPr>
          <p:cNvPr id="100" name="テキスト プレースホルダー 6">
            <a:extLst>
              <a:ext uri="{FF2B5EF4-FFF2-40B4-BE49-F238E27FC236}">
                <a16:creationId xmlns:a16="http://schemas.microsoft.com/office/drawing/2014/main" id="{4EA809F9-0C86-CF4D-85E3-67D8D37806DE}"/>
              </a:ext>
            </a:extLst>
          </p:cNvPr>
          <p:cNvSpPr txBox="1">
            <a:spLocks/>
          </p:cNvSpPr>
          <p:nvPr userDrawn="1"/>
        </p:nvSpPr>
        <p:spPr>
          <a:xfrm>
            <a:off x="0" y="3028"/>
            <a:ext cx="2907323" cy="6854973"/>
          </a:xfrm>
          <a:prstGeom prst="rect">
            <a:avLst/>
          </a:prstGeom>
          <a:pattFill prst="dkUpDiag">
            <a:fgClr>
              <a:schemeClr val="accent3"/>
            </a:fgClr>
            <a:bgClr>
              <a:srgbClr val="7EC4C1"/>
            </a:bgClr>
          </a:patt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ctr"/>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101" name="テキスト プレースホルダー 6">
            <a:extLst>
              <a:ext uri="{FF2B5EF4-FFF2-40B4-BE49-F238E27FC236}">
                <a16:creationId xmlns:a16="http://schemas.microsoft.com/office/drawing/2014/main" id="{94ADDCFC-76A6-3E4C-9786-2004A991C4E2}"/>
              </a:ext>
            </a:extLst>
          </p:cNvPr>
          <p:cNvSpPr txBox="1">
            <a:spLocks/>
          </p:cNvSpPr>
          <p:nvPr userDrawn="1"/>
        </p:nvSpPr>
        <p:spPr>
          <a:xfrm rot="5400000" flipV="1">
            <a:off x="-407319" y="3543360"/>
            <a:ext cx="3721963" cy="2907321"/>
          </a:xfrm>
          <a:custGeom>
            <a:avLst/>
            <a:gdLst>
              <a:gd name="connsiteX0" fmla="*/ 0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0 w 9907200"/>
              <a:gd name="connsiteY4" fmla="*/ 0 h 827999"/>
              <a:gd name="connsiteX0" fmla="*/ 770562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770562 w 9907200"/>
              <a:gd name="connsiteY4" fmla="*/ 0 h 827999"/>
              <a:gd name="connsiteX0" fmla="*/ 1860369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1860369 w 9907200"/>
              <a:gd name="connsiteY4" fmla="*/ 0 h 827999"/>
              <a:gd name="connsiteX0" fmla="*/ 2088851 w 9907200"/>
              <a:gd name="connsiteY0" fmla="*/ 0 h 827999"/>
              <a:gd name="connsiteX1" fmla="*/ 9907200 w 9907200"/>
              <a:gd name="connsiteY1" fmla="*/ 0 h 827999"/>
              <a:gd name="connsiteX2" fmla="*/ 9907200 w 9907200"/>
              <a:gd name="connsiteY2" fmla="*/ 827999 h 827999"/>
              <a:gd name="connsiteX3" fmla="*/ 0 w 9907200"/>
              <a:gd name="connsiteY3" fmla="*/ 827999 h 827999"/>
              <a:gd name="connsiteX4" fmla="*/ 2088851 w 9907200"/>
              <a:gd name="connsiteY4" fmla="*/ 0 h 827999"/>
              <a:gd name="connsiteX0" fmla="*/ 3540809 w 9907200"/>
              <a:gd name="connsiteY0" fmla="*/ 9052 h 827999"/>
              <a:gd name="connsiteX1" fmla="*/ 9907200 w 9907200"/>
              <a:gd name="connsiteY1" fmla="*/ 0 h 827999"/>
              <a:gd name="connsiteX2" fmla="*/ 9907200 w 9907200"/>
              <a:gd name="connsiteY2" fmla="*/ 827999 h 827999"/>
              <a:gd name="connsiteX3" fmla="*/ 0 w 9907200"/>
              <a:gd name="connsiteY3" fmla="*/ 827999 h 827999"/>
              <a:gd name="connsiteX4" fmla="*/ 3540809 w 9907200"/>
              <a:gd name="connsiteY4" fmla="*/ 9052 h 827999"/>
              <a:gd name="connsiteX0" fmla="*/ 6219564 w 9907200"/>
              <a:gd name="connsiteY0" fmla="*/ 2673 h 827999"/>
              <a:gd name="connsiteX1" fmla="*/ 9907200 w 9907200"/>
              <a:gd name="connsiteY1" fmla="*/ 0 h 827999"/>
              <a:gd name="connsiteX2" fmla="*/ 9907200 w 9907200"/>
              <a:gd name="connsiteY2" fmla="*/ 827999 h 827999"/>
              <a:gd name="connsiteX3" fmla="*/ 0 w 9907200"/>
              <a:gd name="connsiteY3" fmla="*/ 827999 h 827999"/>
              <a:gd name="connsiteX4" fmla="*/ 6219564 w 9907200"/>
              <a:gd name="connsiteY4" fmla="*/ 2673 h 827999"/>
              <a:gd name="connsiteX0" fmla="*/ 6255281 w 9942917"/>
              <a:gd name="connsiteY0" fmla="*/ 2673 h 827999"/>
              <a:gd name="connsiteX1" fmla="*/ 9942917 w 9942917"/>
              <a:gd name="connsiteY1" fmla="*/ 0 h 827999"/>
              <a:gd name="connsiteX2" fmla="*/ 9942917 w 9942917"/>
              <a:gd name="connsiteY2" fmla="*/ 827999 h 827999"/>
              <a:gd name="connsiteX3" fmla="*/ 0 w 9942917"/>
              <a:gd name="connsiteY3" fmla="*/ 826404 h 827999"/>
              <a:gd name="connsiteX4" fmla="*/ 6255281 w 9942917"/>
              <a:gd name="connsiteY4" fmla="*/ 2673 h 827999"/>
              <a:gd name="connsiteX0" fmla="*/ 6160036 w 9847672"/>
              <a:gd name="connsiteY0" fmla="*/ 2673 h 827999"/>
              <a:gd name="connsiteX1" fmla="*/ 9847672 w 9847672"/>
              <a:gd name="connsiteY1" fmla="*/ 0 h 827999"/>
              <a:gd name="connsiteX2" fmla="*/ 9847672 w 9847672"/>
              <a:gd name="connsiteY2" fmla="*/ 827999 h 827999"/>
              <a:gd name="connsiteX3" fmla="*/ 0 w 9847672"/>
              <a:gd name="connsiteY3" fmla="*/ 823215 h 827999"/>
              <a:gd name="connsiteX4" fmla="*/ 6160036 w 9847672"/>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0 w 9740523"/>
              <a:gd name="connsiteY3" fmla="*/ 821621 h 827999"/>
              <a:gd name="connsiteX4" fmla="*/ 6052887 w 9740523"/>
              <a:gd name="connsiteY4" fmla="*/ 2673 h 827999"/>
              <a:gd name="connsiteX0" fmla="*/ 6052887 w 9740523"/>
              <a:gd name="connsiteY0" fmla="*/ 2673 h 827999"/>
              <a:gd name="connsiteX1" fmla="*/ 9740523 w 9740523"/>
              <a:gd name="connsiteY1" fmla="*/ 0 h 827999"/>
              <a:gd name="connsiteX2" fmla="*/ 9740523 w 9740523"/>
              <a:gd name="connsiteY2" fmla="*/ 827999 h 827999"/>
              <a:gd name="connsiteX3" fmla="*/ 1 w 9740523"/>
              <a:gd name="connsiteY3" fmla="*/ 826683 h 827999"/>
              <a:gd name="connsiteX4" fmla="*/ 6052887 w 9740523"/>
              <a:gd name="connsiteY4" fmla="*/ 2673 h 8279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40523" h="827999">
                <a:moveTo>
                  <a:pt x="6052887" y="2673"/>
                </a:moveTo>
                <a:lnTo>
                  <a:pt x="9740523" y="0"/>
                </a:lnTo>
                <a:lnTo>
                  <a:pt x="9740523" y="827999"/>
                </a:lnTo>
                <a:lnTo>
                  <a:pt x="1" y="826683"/>
                </a:lnTo>
                <a:lnTo>
                  <a:pt x="6052887" y="2673"/>
                </a:lnTo>
                <a:close/>
              </a:path>
            </a:pathLst>
          </a:custGeom>
          <a:gradFill flip="none" rotWithShape="1">
            <a:gsLst>
              <a:gs pos="26000">
                <a:schemeClr val="accent5"/>
              </a:gs>
              <a:gs pos="67000">
                <a:schemeClr val="accent3">
                  <a:alpha val="20000"/>
                </a:schemeClr>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326585" rIns="326585" bIns="130634" rtlCol="0" anchor="b"/>
          <a:lstStyle>
            <a:defPPr>
              <a:defRPr lang="en-US"/>
            </a:defPPr>
            <a:lvl1pPr algn="ctr">
              <a:defRPr kumimoji="1">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lgn="l"/>
            <a:endParaRPr lang="en" altLang="ja-JP" sz="1814" b="1" spc="272">
              <a:solidFill>
                <a:schemeClr val="bg1"/>
              </a:solidFill>
              <a:latin typeface="Meiryo" panose="020B0604030504040204" pitchFamily="34" charset="-128"/>
              <a:ea typeface="Meiryo" panose="020B0604030504040204" pitchFamily="34" charset="-128"/>
            </a:endParaRPr>
          </a:p>
        </p:txBody>
      </p:sp>
      <p:sp>
        <p:nvSpPr>
          <p:cNvPr id="6" name="正方形/長方形 5">
            <a:extLst>
              <a:ext uri="{FF2B5EF4-FFF2-40B4-BE49-F238E27FC236}">
                <a16:creationId xmlns:a16="http://schemas.microsoft.com/office/drawing/2014/main" id="{ED030BBF-1018-E14A-AC2B-DC996F9E0808}"/>
              </a:ext>
            </a:extLst>
          </p:cNvPr>
          <p:cNvSpPr/>
          <p:nvPr userDrawn="1"/>
        </p:nvSpPr>
        <p:spPr>
          <a:xfrm>
            <a:off x="2907324" y="0"/>
            <a:ext cx="9284676" cy="6854972"/>
          </a:xfrm>
          <a:prstGeom prst="rect">
            <a:avLst/>
          </a:prstGeom>
          <a:gradFill flip="none" rotWithShape="1">
            <a:gsLst>
              <a:gs pos="0">
                <a:srgbClr val="FFFFFF">
                  <a:alpha val="31000"/>
                </a:srgbClr>
              </a:gs>
              <a:gs pos="99000">
                <a:srgbClr val="EDEEF5"/>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lIns="360000" tIns="176246" rIns="326585" bIns="176246" rtlCol="0" anchor="ctr"/>
          <a:lstStyle/>
          <a:p>
            <a:pPr>
              <a:lnSpc>
                <a:spcPct val="130000"/>
              </a:lnSpc>
              <a:spcAft>
                <a:spcPts val="1089"/>
              </a:spcAft>
            </a:pPr>
            <a:endParaRPr kumimoji="1" lang="ja-JP" altLang="en-US" sz="1200" kern="900" spc="69">
              <a:solidFill>
                <a:prstClr val="white"/>
              </a:solidFill>
              <a:latin typeface="Meiryo" panose="020B0604030504040204" pitchFamily="34" charset="-128"/>
              <a:ea typeface="Meiryo" panose="020B0604030504040204" pitchFamily="34" charset="-128"/>
            </a:endParaRPr>
          </a:p>
        </p:txBody>
      </p:sp>
      <p:sp>
        <p:nvSpPr>
          <p:cNvPr id="12" name="テキスト プレースホルダー 13">
            <a:extLst>
              <a:ext uri="{FF2B5EF4-FFF2-40B4-BE49-F238E27FC236}">
                <a16:creationId xmlns:a16="http://schemas.microsoft.com/office/drawing/2014/main" id="{013672E4-8361-284E-8D6A-CC652AA0D4A3}"/>
              </a:ext>
            </a:extLst>
          </p:cNvPr>
          <p:cNvSpPr>
            <a:spLocks noGrp="1"/>
          </p:cNvSpPr>
          <p:nvPr>
            <p:ph type="body" sz="quarter" idx="10"/>
          </p:nvPr>
        </p:nvSpPr>
        <p:spPr>
          <a:xfrm>
            <a:off x="3292416" y="2466518"/>
            <a:ext cx="4427238" cy="2382319"/>
          </a:xfrm>
        </p:spPr>
        <p:txBody>
          <a:bodyPr wrap="none" anchor="ctr">
            <a:spAutoFit/>
          </a:bodyPr>
          <a:lstStyle>
            <a:lvl1pPr>
              <a:defRPr lang="ja-JP" altLang="en-US" sz="2000" spc="272" smtClean="0"/>
            </a:lvl1pPr>
            <a:lvl2pPr>
              <a:defRPr lang="ja-JP" altLang="en-US" sz="1800" smtClean="0">
                <a:latin typeface="+mn-lt"/>
                <a:ea typeface="+mn-ea"/>
              </a:defRPr>
            </a:lvl2pPr>
            <a:lvl3pPr>
              <a:defRPr lang="ja-JP" altLang="en-US" sz="1800" smtClean="0">
                <a:latin typeface="+mn-lt"/>
                <a:ea typeface="+mn-ea"/>
              </a:defRPr>
            </a:lvl3pPr>
            <a:lvl4pPr>
              <a:defRPr lang="ja-JP" altLang="en-US" sz="1800" smtClean="0">
                <a:latin typeface="+mn-lt"/>
                <a:ea typeface="+mn-ea"/>
              </a:defRPr>
            </a:lvl4pPr>
            <a:lvl5pPr>
              <a:defRPr lang="ja-JP" altLang="en-US" sz="1800">
                <a:latin typeface="+mn-lt"/>
                <a:ea typeface="+mn-ea"/>
              </a:defRPr>
            </a:lvl5pPr>
          </a:lstStyle>
          <a:p>
            <a:pPr marL="342900" lvl="0" indent="-342900" defTabSz="457200">
              <a:lnSpc>
                <a:spcPct val="150000"/>
              </a:lnSpc>
              <a:buFont typeface="+mj-lt"/>
              <a:buAutoNum type="arabicPeriod"/>
            </a:pPr>
            <a:r>
              <a:rPr kumimoji="1" lang="ja-JP" altLang="en-US"/>
              <a:t>マスター テキストの書式設定</a:t>
            </a:r>
          </a:p>
          <a:p>
            <a:pPr marL="342900" lvl="1" indent="-342900" defTabSz="457200">
              <a:lnSpc>
                <a:spcPct val="150000"/>
              </a:lnSpc>
              <a:buFont typeface="+mj-lt"/>
              <a:buAutoNum type="arabicPeriod"/>
            </a:pPr>
            <a:r>
              <a:rPr kumimoji="1" lang="ja-JP" altLang="en-US"/>
              <a:t>第 </a:t>
            </a:r>
            <a:r>
              <a:rPr kumimoji="1" lang="en-US" altLang="ja-JP"/>
              <a:t>2 </a:t>
            </a:r>
            <a:r>
              <a:rPr kumimoji="1" lang="ja-JP" altLang="en-US"/>
              <a:t>レベル</a:t>
            </a:r>
          </a:p>
          <a:p>
            <a:pPr marL="342900" lvl="2" indent="-342900" defTabSz="457200">
              <a:lnSpc>
                <a:spcPct val="150000"/>
              </a:lnSpc>
              <a:buFont typeface="+mj-lt"/>
              <a:buAutoNum type="arabicPeriod"/>
            </a:pPr>
            <a:r>
              <a:rPr kumimoji="1" lang="ja-JP" altLang="en-US"/>
              <a:t>第 </a:t>
            </a:r>
            <a:r>
              <a:rPr kumimoji="1" lang="en-US" altLang="ja-JP"/>
              <a:t>3 </a:t>
            </a:r>
            <a:r>
              <a:rPr kumimoji="1" lang="ja-JP" altLang="en-US"/>
              <a:t>レベル</a:t>
            </a:r>
          </a:p>
          <a:p>
            <a:pPr marL="342900" lvl="3" indent="-342900" defTabSz="457200">
              <a:lnSpc>
                <a:spcPct val="150000"/>
              </a:lnSpc>
              <a:buFont typeface="+mj-lt"/>
              <a:buAutoNum type="arabicPeriod"/>
            </a:pPr>
            <a:r>
              <a:rPr kumimoji="1" lang="ja-JP" altLang="en-US"/>
              <a:t>第 </a:t>
            </a:r>
            <a:r>
              <a:rPr kumimoji="1" lang="en-US" altLang="ja-JP"/>
              <a:t>4 </a:t>
            </a:r>
            <a:r>
              <a:rPr kumimoji="1" lang="ja-JP" altLang="en-US"/>
              <a:t>レベル</a:t>
            </a:r>
          </a:p>
          <a:p>
            <a:pPr marL="342900" lvl="4" indent="-342900" defTabSz="457200">
              <a:lnSpc>
                <a:spcPct val="150000"/>
              </a:lnSpc>
              <a:buFont typeface="+mj-lt"/>
              <a:buAutoNum type="arabicPeriod"/>
            </a:pPr>
            <a:r>
              <a:rPr kumimoji="1" lang="ja-JP" altLang="en-US"/>
              <a:t>第 </a:t>
            </a:r>
            <a:r>
              <a:rPr kumimoji="1" lang="en-US" altLang="ja-JP"/>
              <a:t>5 </a:t>
            </a:r>
            <a:r>
              <a:rPr kumimoji="1" lang="ja-JP" altLang="en-US"/>
              <a:t>レベル</a:t>
            </a:r>
          </a:p>
        </p:txBody>
      </p:sp>
      <p:grpSp>
        <p:nvGrpSpPr>
          <p:cNvPr id="16" name="グループ化 15"/>
          <p:cNvGrpSpPr/>
          <p:nvPr userDrawn="1"/>
        </p:nvGrpSpPr>
        <p:grpSpPr>
          <a:xfrm rot="16200000">
            <a:off x="-1050200" y="1560154"/>
            <a:ext cx="2819400" cy="156292"/>
            <a:chOff x="900632" y="1414463"/>
            <a:chExt cx="7938089" cy="357535"/>
          </a:xfrm>
          <a:solidFill>
            <a:schemeClr val="bg1">
              <a:alpha val="17000"/>
            </a:schemeClr>
          </a:solidFill>
        </p:grpSpPr>
        <p:sp>
          <p:nvSpPr>
            <p:cNvPr id="17" name="Freeform 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8" name="Freeform 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19" name="Freeform 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0" name="Freeform 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1" name="Freeform 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2" name="Freeform 1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3" name="Freeform 1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4" name="Freeform 1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5" name="Freeform 1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6" name="Freeform 1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7" name="Freeform 1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8" name="Freeform 1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29" name="Freeform 1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0" name="Freeform 1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1" name="Freeform 1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2" name="Freeform 2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3" name="Freeform 2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4" name="Freeform 2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5" name="Freeform 2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6" name="Freeform 2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7" name="Freeform 2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8" name="Freeform 2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39" name="Freeform 2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0" name="Freeform 2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1" name="Freeform 2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2" name="Freeform 3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3" name="Freeform 3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4" name="Freeform 3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5" name="Freeform 3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6" name="Freeform 3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7" name="Freeform 3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8" name="Freeform 3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49" name="Freeform 3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0" name="Freeform 3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1" name="Freeform 3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2" name="Freeform 4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3" name="Freeform 4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4" name="Freeform 4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5" name="Freeform 4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6" name="Freeform 4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7" name="Freeform 45"/>
            <p:cNvSpPr>
              <a:spLocks/>
            </p:cNvSpPr>
            <p:nvPr userDrawn="1"/>
          </p:nvSpPr>
          <p:spPr bwMode="auto">
            <a:xfrm>
              <a:off x="900632" y="1414463"/>
              <a:ext cx="250067" cy="283134"/>
            </a:xfrm>
            <a:custGeom>
              <a:avLst/>
              <a:gdLst>
                <a:gd name="T0" fmla="*/ 0 w 140"/>
                <a:gd name="T1" fmla="*/ 3 h 158"/>
                <a:gd name="T2" fmla="*/ 2 w 140"/>
                <a:gd name="T3" fmla="*/ 0 h 158"/>
                <a:gd name="T4" fmla="*/ 23 w 140"/>
                <a:gd name="T5" fmla="*/ 0 h 158"/>
                <a:gd name="T6" fmla="*/ 27 w 140"/>
                <a:gd name="T7" fmla="*/ 3 h 158"/>
                <a:gd name="T8" fmla="*/ 70 w 140"/>
                <a:gd name="T9" fmla="*/ 100 h 158"/>
                <a:gd name="T10" fmla="*/ 71 w 140"/>
                <a:gd name="T11" fmla="*/ 100 h 158"/>
                <a:gd name="T12" fmla="*/ 113 w 140"/>
                <a:gd name="T13" fmla="*/ 3 h 158"/>
                <a:gd name="T14" fmla="*/ 117 w 140"/>
                <a:gd name="T15" fmla="*/ 0 h 158"/>
                <a:gd name="T16" fmla="*/ 138 w 140"/>
                <a:gd name="T17" fmla="*/ 0 h 158"/>
                <a:gd name="T18" fmla="*/ 140 w 140"/>
                <a:gd name="T19" fmla="*/ 3 h 158"/>
                <a:gd name="T20" fmla="*/ 140 w 140"/>
                <a:gd name="T21" fmla="*/ 156 h 158"/>
                <a:gd name="T22" fmla="*/ 138 w 140"/>
                <a:gd name="T23" fmla="*/ 158 h 158"/>
                <a:gd name="T24" fmla="*/ 118 w 140"/>
                <a:gd name="T25" fmla="*/ 158 h 158"/>
                <a:gd name="T26" fmla="*/ 115 w 140"/>
                <a:gd name="T27" fmla="*/ 156 h 158"/>
                <a:gd name="T28" fmla="*/ 115 w 140"/>
                <a:gd name="T29" fmla="*/ 59 h 158"/>
                <a:gd name="T30" fmla="*/ 114 w 140"/>
                <a:gd name="T31" fmla="*/ 59 h 158"/>
                <a:gd name="T32" fmla="*/ 81 w 140"/>
                <a:gd name="T33" fmla="*/ 133 h 158"/>
                <a:gd name="T34" fmla="*/ 77 w 140"/>
                <a:gd name="T35" fmla="*/ 136 h 158"/>
                <a:gd name="T36" fmla="*/ 63 w 140"/>
                <a:gd name="T37" fmla="*/ 136 h 158"/>
                <a:gd name="T38" fmla="*/ 59 w 140"/>
                <a:gd name="T39" fmla="*/ 133 h 158"/>
                <a:gd name="T40" fmla="*/ 25 w 140"/>
                <a:gd name="T41" fmla="*/ 59 h 158"/>
                <a:gd name="T42" fmla="*/ 25 w 140"/>
                <a:gd name="T43" fmla="*/ 59 h 158"/>
                <a:gd name="T44" fmla="*/ 25 w 140"/>
                <a:gd name="T45" fmla="*/ 156 h 158"/>
                <a:gd name="T46" fmla="*/ 22 w 140"/>
                <a:gd name="T47" fmla="*/ 158 h 158"/>
                <a:gd name="T48" fmla="*/ 2 w 140"/>
                <a:gd name="T49" fmla="*/ 158 h 158"/>
                <a:gd name="T50" fmla="*/ 0 w 140"/>
                <a:gd name="T51" fmla="*/ 156 h 158"/>
                <a:gd name="T52" fmla="*/ 0 w 140"/>
                <a:gd name="T53"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40" h="158">
                  <a:moveTo>
                    <a:pt x="0" y="3"/>
                  </a:moveTo>
                  <a:cubicBezTo>
                    <a:pt x="0" y="1"/>
                    <a:pt x="1" y="0"/>
                    <a:pt x="2" y="0"/>
                  </a:cubicBezTo>
                  <a:cubicBezTo>
                    <a:pt x="23" y="0"/>
                    <a:pt x="23" y="0"/>
                    <a:pt x="23" y="0"/>
                  </a:cubicBezTo>
                  <a:cubicBezTo>
                    <a:pt x="25" y="0"/>
                    <a:pt x="26" y="1"/>
                    <a:pt x="27" y="3"/>
                  </a:cubicBezTo>
                  <a:cubicBezTo>
                    <a:pt x="70" y="100"/>
                    <a:pt x="70" y="100"/>
                    <a:pt x="70" y="100"/>
                  </a:cubicBezTo>
                  <a:cubicBezTo>
                    <a:pt x="71" y="100"/>
                    <a:pt x="71" y="100"/>
                    <a:pt x="71" y="100"/>
                  </a:cubicBezTo>
                  <a:cubicBezTo>
                    <a:pt x="113" y="3"/>
                    <a:pt x="113" y="3"/>
                    <a:pt x="113" y="3"/>
                  </a:cubicBezTo>
                  <a:cubicBezTo>
                    <a:pt x="114" y="1"/>
                    <a:pt x="115" y="0"/>
                    <a:pt x="117" y="0"/>
                  </a:cubicBezTo>
                  <a:cubicBezTo>
                    <a:pt x="138" y="0"/>
                    <a:pt x="138" y="0"/>
                    <a:pt x="138" y="0"/>
                  </a:cubicBezTo>
                  <a:cubicBezTo>
                    <a:pt x="139" y="0"/>
                    <a:pt x="140" y="1"/>
                    <a:pt x="140" y="3"/>
                  </a:cubicBezTo>
                  <a:cubicBezTo>
                    <a:pt x="140" y="156"/>
                    <a:pt x="140" y="156"/>
                    <a:pt x="140" y="156"/>
                  </a:cubicBezTo>
                  <a:cubicBezTo>
                    <a:pt x="140" y="157"/>
                    <a:pt x="139" y="158"/>
                    <a:pt x="138" y="158"/>
                  </a:cubicBezTo>
                  <a:cubicBezTo>
                    <a:pt x="118" y="158"/>
                    <a:pt x="118" y="158"/>
                    <a:pt x="118" y="158"/>
                  </a:cubicBezTo>
                  <a:cubicBezTo>
                    <a:pt x="116" y="158"/>
                    <a:pt x="115" y="157"/>
                    <a:pt x="115" y="156"/>
                  </a:cubicBezTo>
                  <a:cubicBezTo>
                    <a:pt x="115" y="59"/>
                    <a:pt x="115" y="59"/>
                    <a:pt x="115" y="59"/>
                  </a:cubicBezTo>
                  <a:cubicBezTo>
                    <a:pt x="114" y="59"/>
                    <a:pt x="114" y="59"/>
                    <a:pt x="114" y="59"/>
                  </a:cubicBezTo>
                  <a:cubicBezTo>
                    <a:pt x="81" y="133"/>
                    <a:pt x="81" y="133"/>
                    <a:pt x="81" y="133"/>
                  </a:cubicBezTo>
                  <a:cubicBezTo>
                    <a:pt x="80" y="136"/>
                    <a:pt x="79" y="136"/>
                    <a:pt x="77" y="136"/>
                  </a:cubicBezTo>
                  <a:cubicBezTo>
                    <a:pt x="63" y="136"/>
                    <a:pt x="63" y="136"/>
                    <a:pt x="63" y="136"/>
                  </a:cubicBezTo>
                  <a:cubicBezTo>
                    <a:pt x="61" y="136"/>
                    <a:pt x="60" y="136"/>
                    <a:pt x="59" y="133"/>
                  </a:cubicBezTo>
                  <a:cubicBezTo>
                    <a:pt x="25" y="59"/>
                    <a:pt x="25" y="59"/>
                    <a:pt x="25" y="59"/>
                  </a:cubicBezTo>
                  <a:cubicBezTo>
                    <a:pt x="25" y="59"/>
                    <a:pt x="25" y="59"/>
                    <a:pt x="25" y="59"/>
                  </a:cubicBezTo>
                  <a:cubicBezTo>
                    <a:pt x="25" y="156"/>
                    <a:pt x="25" y="156"/>
                    <a:pt x="25" y="156"/>
                  </a:cubicBezTo>
                  <a:cubicBezTo>
                    <a:pt x="25" y="157"/>
                    <a:pt x="24" y="158"/>
                    <a:pt x="22"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8" name="Freeform 46"/>
            <p:cNvSpPr>
              <a:spLocks noEditPoints="1"/>
            </p:cNvSpPr>
            <p:nvPr userDrawn="1"/>
          </p:nvSpPr>
          <p:spPr bwMode="auto">
            <a:xfrm>
              <a:off x="1202367" y="1414463"/>
              <a:ext cx="45467" cy="283134"/>
            </a:xfrm>
            <a:custGeom>
              <a:avLst/>
              <a:gdLst>
                <a:gd name="T0" fmla="*/ 2 w 26"/>
                <a:gd name="T1" fmla="*/ 25 h 158"/>
                <a:gd name="T2" fmla="*/ 0 w 26"/>
                <a:gd name="T3" fmla="*/ 23 h 158"/>
                <a:gd name="T4" fmla="*/ 0 w 26"/>
                <a:gd name="T5" fmla="*/ 3 h 158"/>
                <a:gd name="T6" fmla="*/ 2 w 26"/>
                <a:gd name="T7" fmla="*/ 0 h 158"/>
                <a:gd name="T8" fmla="*/ 24 w 26"/>
                <a:gd name="T9" fmla="*/ 0 h 158"/>
                <a:gd name="T10" fmla="*/ 26 w 26"/>
                <a:gd name="T11" fmla="*/ 3 h 158"/>
                <a:gd name="T12" fmla="*/ 26 w 26"/>
                <a:gd name="T13" fmla="*/ 23 h 158"/>
                <a:gd name="T14" fmla="*/ 24 w 26"/>
                <a:gd name="T15" fmla="*/ 25 h 158"/>
                <a:gd name="T16" fmla="*/ 2 w 26"/>
                <a:gd name="T17" fmla="*/ 25 h 158"/>
                <a:gd name="T18" fmla="*/ 2 w 26"/>
                <a:gd name="T19" fmla="*/ 158 h 158"/>
                <a:gd name="T20" fmla="*/ 0 w 26"/>
                <a:gd name="T21" fmla="*/ 156 h 158"/>
                <a:gd name="T22" fmla="*/ 0 w 26"/>
                <a:gd name="T23" fmla="*/ 49 h 158"/>
                <a:gd name="T24" fmla="*/ 2 w 26"/>
                <a:gd name="T25" fmla="*/ 46 h 158"/>
                <a:gd name="T26" fmla="*/ 24 w 26"/>
                <a:gd name="T27" fmla="*/ 46 h 158"/>
                <a:gd name="T28" fmla="*/ 26 w 26"/>
                <a:gd name="T29" fmla="*/ 49 h 158"/>
                <a:gd name="T30" fmla="*/ 26 w 26"/>
                <a:gd name="T31" fmla="*/ 156 h 158"/>
                <a:gd name="T32" fmla="*/ 24 w 26"/>
                <a:gd name="T33" fmla="*/ 158 h 158"/>
                <a:gd name="T34" fmla="*/ 2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2" y="25"/>
                  </a:moveTo>
                  <a:cubicBezTo>
                    <a:pt x="1" y="25"/>
                    <a:pt x="0" y="24"/>
                    <a:pt x="0" y="23"/>
                  </a:cubicBezTo>
                  <a:cubicBezTo>
                    <a:pt x="0" y="3"/>
                    <a:pt x="0" y="3"/>
                    <a:pt x="0" y="3"/>
                  </a:cubicBezTo>
                  <a:cubicBezTo>
                    <a:pt x="0" y="1"/>
                    <a:pt x="1" y="0"/>
                    <a:pt x="2" y="0"/>
                  </a:cubicBezTo>
                  <a:cubicBezTo>
                    <a:pt x="24" y="0"/>
                    <a:pt x="24" y="0"/>
                    <a:pt x="24" y="0"/>
                  </a:cubicBezTo>
                  <a:cubicBezTo>
                    <a:pt x="25" y="0"/>
                    <a:pt x="26" y="1"/>
                    <a:pt x="26" y="3"/>
                  </a:cubicBezTo>
                  <a:cubicBezTo>
                    <a:pt x="26" y="23"/>
                    <a:pt x="26" y="23"/>
                    <a:pt x="26" y="23"/>
                  </a:cubicBezTo>
                  <a:cubicBezTo>
                    <a:pt x="26" y="24"/>
                    <a:pt x="25" y="25"/>
                    <a:pt x="24" y="25"/>
                  </a:cubicBezTo>
                  <a:lnTo>
                    <a:pt x="2" y="25"/>
                  </a:lnTo>
                  <a:close/>
                  <a:moveTo>
                    <a:pt x="2" y="158"/>
                  </a:moveTo>
                  <a:cubicBezTo>
                    <a:pt x="1" y="158"/>
                    <a:pt x="0" y="157"/>
                    <a:pt x="0" y="156"/>
                  </a:cubicBezTo>
                  <a:cubicBezTo>
                    <a:pt x="0" y="49"/>
                    <a:pt x="0" y="49"/>
                    <a:pt x="0" y="49"/>
                  </a:cubicBezTo>
                  <a:cubicBezTo>
                    <a:pt x="0" y="47"/>
                    <a:pt x="1" y="46"/>
                    <a:pt x="2" y="46"/>
                  </a:cubicBezTo>
                  <a:cubicBezTo>
                    <a:pt x="24" y="46"/>
                    <a:pt x="24" y="46"/>
                    <a:pt x="24" y="46"/>
                  </a:cubicBezTo>
                  <a:cubicBezTo>
                    <a:pt x="25" y="46"/>
                    <a:pt x="26" y="47"/>
                    <a:pt x="26" y="49"/>
                  </a:cubicBezTo>
                  <a:cubicBezTo>
                    <a:pt x="26" y="156"/>
                    <a:pt x="26" y="156"/>
                    <a:pt x="26" y="156"/>
                  </a:cubicBezTo>
                  <a:cubicBezTo>
                    <a:pt x="26" y="157"/>
                    <a:pt x="25" y="158"/>
                    <a:pt x="24" y="158"/>
                  </a:cubicBezTo>
                  <a:lnTo>
                    <a:pt x="2"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59" name="Freeform 47"/>
            <p:cNvSpPr>
              <a:spLocks/>
            </p:cNvSpPr>
            <p:nvPr userDrawn="1"/>
          </p:nvSpPr>
          <p:spPr bwMode="auto">
            <a:xfrm>
              <a:off x="1297433" y="1492997"/>
              <a:ext cx="167400"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6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1"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0" name="Freeform 48"/>
            <p:cNvSpPr>
              <a:spLocks noEditPoints="1"/>
            </p:cNvSpPr>
            <p:nvPr userDrawn="1"/>
          </p:nvSpPr>
          <p:spPr bwMode="auto">
            <a:xfrm>
              <a:off x="1512367" y="1414463"/>
              <a:ext cx="45467" cy="283134"/>
            </a:xfrm>
            <a:custGeom>
              <a:avLst/>
              <a:gdLst>
                <a:gd name="T0" fmla="*/ 3 w 26"/>
                <a:gd name="T1" fmla="*/ 25 h 158"/>
                <a:gd name="T2" fmla="*/ 0 w 26"/>
                <a:gd name="T3" fmla="*/ 23 h 158"/>
                <a:gd name="T4" fmla="*/ 0 w 26"/>
                <a:gd name="T5" fmla="*/ 3 h 158"/>
                <a:gd name="T6" fmla="*/ 3 w 26"/>
                <a:gd name="T7" fmla="*/ 0 h 158"/>
                <a:gd name="T8" fmla="*/ 24 w 26"/>
                <a:gd name="T9" fmla="*/ 0 h 158"/>
                <a:gd name="T10" fmla="*/ 26 w 26"/>
                <a:gd name="T11" fmla="*/ 3 h 158"/>
                <a:gd name="T12" fmla="*/ 26 w 26"/>
                <a:gd name="T13" fmla="*/ 23 h 158"/>
                <a:gd name="T14" fmla="*/ 24 w 26"/>
                <a:gd name="T15" fmla="*/ 25 h 158"/>
                <a:gd name="T16" fmla="*/ 3 w 26"/>
                <a:gd name="T17" fmla="*/ 25 h 158"/>
                <a:gd name="T18" fmla="*/ 3 w 26"/>
                <a:gd name="T19" fmla="*/ 158 h 158"/>
                <a:gd name="T20" fmla="*/ 0 w 26"/>
                <a:gd name="T21" fmla="*/ 156 h 158"/>
                <a:gd name="T22" fmla="*/ 0 w 26"/>
                <a:gd name="T23" fmla="*/ 49 h 158"/>
                <a:gd name="T24" fmla="*/ 3 w 26"/>
                <a:gd name="T25" fmla="*/ 46 h 158"/>
                <a:gd name="T26" fmla="*/ 24 w 26"/>
                <a:gd name="T27" fmla="*/ 46 h 158"/>
                <a:gd name="T28" fmla="*/ 26 w 26"/>
                <a:gd name="T29" fmla="*/ 49 h 158"/>
                <a:gd name="T30" fmla="*/ 26 w 26"/>
                <a:gd name="T31" fmla="*/ 156 h 158"/>
                <a:gd name="T32" fmla="*/ 24 w 26"/>
                <a:gd name="T33" fmla="*/ 158 h 158"/>
                <a:gd name="T34" fmla="*/ 3 w 26"/>
                <a:gd name="T35"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 h="158">
                  <a:moveTo>
                    <a:pt x="3" y="25"/>
                  </a:moveTo>
                  <a:cubicBezTo>
                    <a:pt x="1" y="25"/>
                    <a:pt x="0" y="24"/>
                    <a:pt x="0" y="23"/>
                  </a:cubicBezTo>
                  <a:cubicBezTo>
                    <a:pt x="0" y="3"/>
                    <a:pt x="0" y="3"/>
                    <a:pt x="0" y="3"/>
                  </a:cubicBezTo>
                  <a:cubicBezTo>
                    <a:pt x="0" y="1"/>
                    <a:pt x="1" y="0"/>
                    <a:pt x="3" y="0"/>
                  </a:cubicBezTo>
                  <a:cubicBezTo>
                    <a:pt x="24" y="0"/>
                    <a:pt x="24" y="0"/>
                    <a:pt x="24" y="0"/>
                  </a:cubicBezTo>
                  <a:cubicBezTo>
                    <a:pt x="25" y="0"/>
                    <a:pt x="26" y="1"/>
                    <a:pt x="26" y="3"/>
                  </a:cubicBezTo>
                  <a:cubicBezTo>
                    <a:pt x="26" y="23"/>
                    <a:pt x="26" y="23"/>
                    <a:pt x="26" y="23"/>
                  </a:cubicBezTo>
                  <a:cubicBezTo>
                    <a:pt x="26" y="24"/>
                    <a:pt x="25" y="25"/>
                    <a:pt x="24" y="25"/>
                  </a:cubicBezTo>
                  <a:lnTo>
                    <a:pt x="3" y="25"/>
                  </a:lnTo>
                  <a:close/>
                  <a:moveTo>
                    <a:pt x="3" y="158"/>
                  </a:moveTo>
                  <a:cubicBezTo>
                    <a:pt x="1" y="158"/>
                    <a:pt x="0" y="157"/>
                    <a:pt x="0" y="156"/>
                  </a:cubicBezTo>
                  <a:cubicBezTo>
                    <a:pt x="0" y="49"/>
                    <a:pt x="0" y="49"/>
                    <a:pt x="0" y="49"/>
                  </a:cubicBezTo>
                  <a:cubicBezTo>
                    <a:pt x="0" y="47"/>
                    <a:pt x="1" y="46"/>
                    <a:pt x="3" y="46"/>
                  </a:cubicBezTo>
                  <a:cubicBezTo>
                    <a:pt x="24" y="46"/>
                    <a:pt x="24" y="46"/>
                    <a:pt x="24" y="46"/>
                  </a:cubicBezTo>
                  <a:cubicBezTo>
                    <a:pt x="25" y="46"/>
                    <a:pt x="26" y="47"/>
                    <a:pt x="26" y="49"/>
                  </a:cubicBezTo>
                  <a:cubicBezTo>
                    <a:pt x="26" y="156"/>
                    <a:pt x="26" y="156"/>
                    <a:pt x="26" y="156"/>
                  </a:cubicBezTo>
                  <a:cubicBezTo>
                    <a:pt x="26" y="157"/>
                    <a:pt x="25" y="158"/>
                    <a:pt x="24" y="158"/>
                  </a:cubicBezTo>
                  <a:lnTo>
                    <a:pt x="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1" name="Freeform 49"/>
            <p:cNvSpPr>
              <a:spLocks/>
            </p:cNvSpPr>
            <p:nvPr userDrawn="1"/>
          </p:nvSpPr>
          <p:spPr bwMode="auto">
            <a:xfrm>
              <a:off x="1595034" y="1492997"/>
              <a:ext cx="167400" cy="208734"/>
            </a:xfrm>
            <a:custGeom>
              <a:avLst/>
              <a:gdLst>
                <a:gd name="T0" fmla="*/ 1 w 95"/>
                <a:gd name="T1" fmla="*/ 99 h 117"/>
                <a:gd name="T2" fmla="*/ 1 w 95"/>
                <a:gd name="T3" fmla="*/ 96 h 117"/>
                <a:gd name="T4" fmla="*/ 14 w 95"/>
                <a:gd name="T5" fmla="*/ 82 h 117"/>
                <a:gd name="T6" fmla="*/ 17 w 95"/>
                <a:gd name="T7" fmla="*/ 82 h 117"/>
                <a:gd name="T8" fmla="*/ 50 w 95"/>
                <a:gd name="T9" fmla="*/ 95 h 117"/>
                <a:gd name="T10" fmla="*/ 70 w 95"/>
                <a:gd name="T11" fmla="*/ 81 h 117"/>
                <a:gd name="T12" fmla="*/ 52 w 95"/>
                <a:gd name="T13" fmla="*/ 69 h 117"/>
                <a:gd name="T14" fmla="*/ 40 w 95"/>
                <a:gd name="T15" fmla="*/ 68 h 117"/>
                <a:gd name="T16" fmla="*/ 5 w 95"/>
                <a:gd name="T17" fmla="*/ 35 h 117"/>
                <a:gd name="T18" fmla="*/ 49 w 95"/>
                <a:gd name="T19" fmla="*/ 0 h 117"/>
                <a:gd name="T20" fmla="*/ 91 w 95"/>
                <a:gd name="T21" fmla="*/ 13 h 117"/>
                <a:gd name="T22" fmla="*/ 91 w 95"/>
                <a:gd name="T23" fmla="*/ 17 h 117"/>
                <a:gd name="T24" fmla="*/ 80 w 95"/>
                <a:gd name="T25" fmla="*/ 30 h 117"/>
                <a:gd name="T26" fmla="*/ 77 w 95"/>
                <a:gd name="T27" fmla="*/ 31 h 117"/>
                <a:gd name="T28" fmla="*/ 47 w 95"/>
                <a:gd name="T29" fmla="*/ 22 h 117"/>
                <a:gd name="T30" fmla="*/ 30 w 95"/>
                <a:gd name="T31" fmla="*/ 33 h 117"/>
                <a:gd name="T32" fmla="*/ 49 w 95"/>
                <a:gd name="T33" fmla="*/ 45 h 117"/>
                <a:gd name="T34" fmla="*/ 61 w 95"/>
                <a:gd name="T35" fmla="*/ 46 h 117"/>
                <a:gd name="T36" fmla="*/ 95 w 95"/>
                <a:gd name="T37" fmla="*/ 79 h 117"/>
                <a:gd name="T38" fmla="*/ 49 w 95"/>
                <a:gd name="T39" fmla="*/ 117 h 117"/>
                <a:gd name="T40" fmla="*/ 1 w 95"/>
                <a:gd name="T41" fmla="*/ 9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5" h="117">
                  <a:moveTo>
                    <a:pt x="1" y="99"/>
                  </a:moveTo>
                  <a:cubicBezTo>
                    <a:pt x="0" y="98"/>
                    <a:pt x="0" y="97"/>
                    <a:pt x="1" y="96"/>
                  </a:cubicBezTo>
                  <a:cubicBezTo>
                    <a:pt x="14" y="82"/>
                    <a:pt x="14" y="82"/>
                    <a:pt x="14" y="82"/>
                  </a:cubicBezTo>
                  <a:cubicBezTo>
                    <a:pt x="15" y="81"/>
                    <a:pt x="16" y="81"/>
                    <a:pt x="17" y="82"/>
                  </a:cubicBezTo>
                  <a:cubicBezTo>
                    <a:pt x="25" y="89"/>
                    <a:pt x="38" y="95"/>
                    <a:pt x="50" y="95"/>
                  </a:cubicBezTo>
                  <a:cubicBezTo>
                    <a:pt x="63" y="95"/>
                    <a:pt x="70" y="89"/>
                    <a:pt x="70" y="81"/>
                  </a:cubicBezTo>
                  <a:cubicBezTo>
                    <a:pt x="70" y="75"/>
                    <a:pt x="66" y="70"/>
                    <a:pt x="52" y="69"/>
                  </a:cubicBezTo>
                  <a:cubicBezTo>
                    <a:pt x="40" y="68"/>
                    <a:pt x="40" y="68"/>
                    <a:pt x="40" y="68"/>
                  </a:cubicBezTo>
                  <a:cubicBezTo>
                    <a:pt x="17" y="66"/>
                    <a:pt x="5" y="54"/>
                    <a:pt x="5" y="35"/>
                  </a:cubicBezTo>
                  <a:cubicBezTo>
                    <a:pt x="5" y="13"/>
                    <a:pt x="21" y="0"/>
                    <a:pt x="49" y="0"/>
                  </a:cubicBezTo>
                  <a:cubicBezTo>
                    <a:pt x="66" y="0"/>
                    <a:pt x="81" y="6"/>
                    <a:pt x="91" y="13"/>
                  </a:cubicBezTo>
                  <a:cubicBezTo>
                    <a:pt x="92" y="14"/>
                    <a:pt x="92" y="16"/>
                    <a:pt x="91" y="17"/>
                  </a:cubicBezTo>
                  <a:cubicBezTo>
                    <a:pt x="80" y="30"/>
                    <a:pt x="80" y="30"/>
                    <a:pt x="80" y="30"/>
                  </a:cubicBezTo>
                  <a:cubicBezTo>
                    <a:pt x="79" y="32"/>
                    <a:pt x="78" y="32"/>
                    <a:pt x="77" y="31"/>
                  </a:cubicBezTo>
                  <a:cubicBezTo>
                    <a:pt x="70" y="26"/>
                    <a:pt x="58" y="22"/>
                    <a:pt x="47" y="22"/>
                  </a:cubicBezTo>
                  <a:cubicBezTo>
                    <a:pt x="36" y="22"/>
                    <a:pt x="30" y="26"/>
                    <a:pt x="30" y="33"/>
                  </a:cubicBezTo>
                  <a:cubicBezTo>
                    <a:pt x="30" y="40"/>
                    <a:pt x="34" y="44"/>
                    <a:pt x="49" y="45"/>
                  </a:cubicBezTo>
                  <a:cubicBezTo>
                    <a:pt x="61" y="46"/>
                    <a:pt x="61" y="46"/>
                    <a:pt x="61" y="46"/>
                  </a:cubicBezTo>
                  <a:cubicBezTo>
                    <a:pt x="84" y="48"/>
                    <a:pt x="95" y="60"/>
                    <a:pt x="95" y="79"/>
                  </a:cubicBezTo>
                  <a:cubicBezTo>
                    <a:pt x="95" y="101"/>
                    <a:pt x="79" y="117"/>
                    <a:pt x="49" y="117"/>
                  </a:cubicBezTo>
                  <a:cubicBezTo>
                    <a:pt x="26" y="117"/>
                    <a:pt x="10" y="107"/>
                    <a:pt x="1" y="9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2" name="Freeform 50"/>
            <p:cNvSpPr>
              <a:spLocks/>
            </p:cNvSpPr>
            <p:nvPr userDrawn="1"/>
          </p:nvSpPr>
          <p:spPr bwMode="auto">
            <a:xfrm>
              <a:off x="1789301"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3" name="Freeform 51"/>
            <p:cNvSpPr>
              <a:spLocks/>
            </p:cNvSpPr>
            <p:nvPr userDrawn="1"/>
          </p:nvSpPr>
          <p:spPr bwMode="auto">
            <a:xfrm>
              <a:off x="1925702"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4" name="Freeform 52"/>
            <p:cNvSpPr>
              <a:spLocks/>
            </p:cNvSpPr>
            <p:nvPr userDrawn="1"/>
          </p:nvSpPr>
          <p:spPr bwMode="auto">
            <a:xfrm>
              <a:off x="2084836" y="1497130"/>
              <a:ext cx="183934" cy="274867"/>
            </a:xfrm>
            <a:custGeom>
              <a:avLst/>
              <a:gdLst>
                <a:gd name="T0" fmla="*/ 17 w 104"/>
                <a:gd name="T1" fmla="*/ 154 h 154"/>
                <a:gd name="T2" fmla="*/ 14 w 104"/>
                <a:gd name="T3" fmla="*/ 151 h 154"/>
                <a:gd name="T4" fmla="*/ 14 w 104"/>
                <a:gd name="T5" fmla="*/ 133 h 154"/>
                <a:gd name="T6" fmla="*/ 17 w 104"/>
                <a:gd name="T7" fmla="*/ 131 h 154"/>
                <a:gd name="T8" fmla="*/ 21 w 104"/>
                <a:gd name="T9" fmla="*/ 131 h 154"/>
                <a:gd name="T10" fmla="*/ 38 w 104"/>
                <a:gd name="T11" fmla="*/ 117 h 154"/>
                <a:gd name="T12" fmla="*/ 41 w 104"/>
                <a:gd name="T13" fmla="*/ 108 h 154"/>
                <a:gd name="T14" fmla="*/ 0 w 104"/>
                <a:gd name="T15" fmla="*/ 3 h 154"/>
                <a:gd name="T16" fmla="*/ 2 w 104"/>
                <a:gd name="T17" fmla="*/ 0 h 154"/>
                <a:gd name="T18" fmla="*/ 25 w 104"/>
                <a:gd name="T19" fmla="*/ 0 h 154"/>
                <a:gd name="T20" fmla="*/ 28 w 104"/>
                <a:gd name="T21" fmla="*/ 3 h 154"/>
                <a:gd name="T22" fmla="*/ 53 w 104"/>
                <a:gd name="T23" fmla="*/ 76 h 154"/>
                <a:gd name="T24" fmla="*/ 53 w 104"/>
                <a:gd name="T25" fmla="*/ 76 h 154"/>
                <a:gd name="T26" fmla="*/ 77 w 104"/>
                <a:gd name="T27" fmla="*/ 3 h 154"/>
                <a:gd name="T28" fmla="*/ 80 w 104"/>
                <a:gd name="T29" fmla="*/ 0 h 154"/>
                <a:gd name="T30" fmla="*/ 102 w 104"/>
                <a:gd name="T31" fmla="*/ 0 h 154"/>
                <a:gd name="T32" fmla="*/ 104 w 104"/>
                <a:gd name="T33" fmla="*/ 3 h 154"/>
                <a:gd name="T34" fmla="*/ 61 w 104"/>
                <a:gd name="T35" fmla="*/ 119 h 154"/>
                <a:gd name="T36" fmla="*/ 24 w 104"/>
                <a:gd name="T37" fmla="*/ 154 h 154"/>
                <a:gd name="T38" fmla="*/ 17 w 104"/>
                <a:gd name="T39" fmla="*/ 154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4" h="154">
                  <a:moveTo>
                    <a:pt x="17" y="154"/>
                  </a:moveTo>
                  <a:cubicBezTo>
                    <a:pt x="15" y="154"/>
                    <a:pt x="14" y="153"/>
                    <a:pt x="14" y="151"/>
                  </a:cubicBezTo>
                  <a:cubicBezTo>
                    <a:pt x="14" y="133"/>
                    <a:pt x="14" y="133"/>
                    <a:pt x="14" y="133"/>
                  </a:cubicBezTo>
                  <a:cubicBezTo>
                    <a:pt x="14" y="131"/>
                    <a:pt x="15" y="131"/>
                    <a:pt x="17" y="131"/>
                  </a:cubicBezTo>
                  <a:cubicBezTo>
                    <a:pt x="21" y="131"/>
                    <a:pt x="21" y="131"/>
                    <a:pt x="21" y="131"/>
                  </a:cubicBezTo>
                  <a:cubicBezTo>
                    <a:pt x="30" y="131"/>
                    <a:pt x="34" y="127"/>
                    <a:pt x="38" y="117"/>
                  </a:cubicBezTo>
                  <a:cubicBezTo>
                    <a:pt x="41" y="108"/>
                    <a:pt x="41" y="108"/>
                    <a:pt x="41" y="108"/>
                  </a:cubicBezTo>
                  <a:cubicBezTo>
                    <a:pt x="0" y="3"/>
                    <a:pt x="0" y="3"/>
                    <a:pt x="0" y="3"/>
                  </a:cubicBezTo>
                  <a:cubicBezTo>
                    <a:pt x="0" y="1"/>
                    <a:pt x="0" y="0"/>
                    <a:pt x="2" y="0"/>
                  </a:cubicBezTo>
                  <a:cubicBezTo>
                    <a:pt x="25" y="0"/>
                    <a:pt x="25" y="0"/>
                    <a:pt x="25" y="0"/>
                  </a:cubicBezTo>
                  <a:cubicBezTo>
                    <a:pt x="26" y="0"/>
                    <a:pt x="27" y="1"/>
                    <a:pt x="28" y="3"/>
                  </a:cubicBezTo>
                  <a:cubicBezTo>
                    <a:pt x="53" y="76"/>
                    <a:pt x="53" y="76"/>
                    <a:pt x="53" y="76"/>
                  </a:cubicBezTo>
                  <a:cubicBezTo>
                    <a:pt x="53" y="76"/>
                    <a:pt x="53" y="76"/>
                    <a:pt x="53" y="76"/>
                  </a:cubicBezTo>
                  <a:cubicBezTo>
                    <a:pt x="77" y="3"/>
                    <a:pt x="77" y="3"/>
                    <a:pt x="77" y="3"/>
                  </a:cubicBezTo>
                  <a:cubicBezTo>
                    <a:pt x="78" y="1"/>
                    <a:pt x="79" y="0"/>
                    <a:pt x="80" y="0"/>
                  </a:cubicBezTo>
                  <a:cubicBezTo>
                    <a:pt x="102" y="0"/>
                    <a:pt x="102" y="0"/>
                    <a:pt x="102" y="0"/>
                  </a:cubicBezTo>
                  <a:cubicBezTo>
                    <a:pt x="104" y="0"/>
                    <a:pt x="104" y="1"/>
                    <a:pt x="104" y="3"/>
                  </a:cubicBezTo>
                  <a:cubicBezTo>
                    <a:pt x="61" y="119"/>
                    <a:pt x="61" y="119"/>
                    <a:pt x="61" y="119"/>
                  </a:cubicBezTo>
                  <a:cubicBezTo>
                    <a:pt x="52" y="145"/>
                    <a:pt x="42" y="154"/>
                    <a:pt x="24" y="154"/>
                  </a:cubicBezTo>
                  <a:lnTo>
                    <a:pt x="17"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5" name="Freeform 53"/>
            <p:cNvSpPr>
              <a:spLocks noEditPoints="1"/>
            </p:cNvSpPr>
            <p:nvPr userDrawn="1"/>
          </p:nvSpPr>
          <p:spPr bwMode="auto">
            <a:xfrm>
              <a:off x="235350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6" name="Freeform 54"/>
            <p:cNvSpPr>
              <a:spLocks/>
            </p:cNvSpPr>
            <p:nvPr userDrawn="1"/>
          </p:nvSpPr>
          <p:spPr bwMode="auto">
            <a:xfrm>
              <a:off x="2553970" y="1414463"/>
              <a:ext cx="109534" cy="283134"/>
            </a:xfrm>
            <a:custGeom>
              <a:avLst/>
              <a:gdLst>
                <a:gd name="T0" fmla="*/ 14 w 61"/>
                <a:gd name="T1" fmla="*/ 158 h 158"/>
                <a:gd name="T2" fmla="*/ 12 w 61"/>
                <a:gd name="T3" fmla="*/ 156 h 158"/>
                <a:gd name="T4" fmla="*/ 12 w 61"/>
                <a:gd name="T5" fmla="*/ 68 h 158"/>
                <a:gd name="T6" fmla="*/ 10 w 61"/>
                <a:gd name="T7" fmla="*/ 66 h 158"/>
                <a:gd name="T8" fmla="*/ 3 w 61"/>
                <a:gd name="T9" fmla="*/ 66 h 158"/>
                <a:gd name="T10" fmla="*/ 0 w 61"/>
                <a:gd name="T11" fmla="*/ 64 h 158"/>
                <a:gd name="T12" fmla="*/ 0 w 61"/>
                <a:gd name="T13" fmla="*/ 49 h 158"/>
                <a:gd name="T14" fmla="*/ 3 w 61"/>
                <a:gd name="T15" fmla="*/ 46 h 158"/>
                <a:gd name="T16" fmla="*/ 10 w 61"/>
                <a:gd name="T17" fmla="*/ 46 h 158"/>
                <a:gd name="T18" fmla="*/ 12 w 61"/>
                <a:gd name="T19" fmla="*/ 45 h 158"/>
                <a:gd name="T20" fmla="*/ 12 w 61"/>
                <a:gd name="T21" fmla="*/ 38 h 158"/>
                <a:gd name="T22" fmla="*/ 49 w 61"/>
                <a:gd name="T23" fmla="*/ 0 h 158"/>
                <a:gd name="T24" fmla="*/ 59 w 61"/>
                <a:gd name="T25" fmla="*/ 0 h 158"/>
                <a:gd name="T26" fmla="*/ 61 w 61"/>
                <a:gd name="T27" fmla="*/ 3 h 158"/>
                <a:gd name="T28" fmla="*/ 61 w 61"/>
                <a:gd name="T29" fmla="*/ 21 h 158"/>
                <a:gd name="T30" fmla="*/ 59 w 61"/>
                <a:gd name="T31" fmla="*/ 24 h 158"/>
                <a:gd name="T32" fmla="*/ 52 w 61"/>
                <a:gd name="T33" fmla="*/ 24 h 158"/>
                <a:gd name="T34" fmla="*/ 37 w 61"/>
                <a:gd name="T35" fmla="*/ 37 h 158"/>
                <a:gd name="T36" fmla="*/ 37 w 61"/>
                <a:gd name="T37" fmla="*/ 45 h 158"/>
                <a:gd name="T38" fmla="*/ 39 w 61"/>
                <a:gd name="T39" fmla="*/ 46 h 158"/>
                <a:gd name="T40" fmla="*/ 59 w 61"/>
                <a:gd name="T41" fmla="*/ 46 h 158"/>
                <a:gd name="T42" fmla="*/ 61 w 61"/>
                <a:gd name="T43" fmla="*/ 49 h 158"/>
                <a:gd name="T44" fmla="*/ 61 w 61"/>
                <a:gd name="T45" fmla="*/ 64 h 158"/>
                <a:gd name="T46" fmla="*/ 59 w 61"/>
                <a:gd name="T47" fmla="*/ 66 h 158"/>
                <a:gd name="T48" fmla="*/ 39 w 61"/>
                <a:gd name="T49" fmla="*/ 66 h 158"/>
                <a:gd name="T50" fmla="*/ 37 w 61"/>
                <a:gd name="T51" fmla="*/ 68 h 158"/>
                <a:gd name="T52" fmla="*/ 37 w 61"/>
                <a:gd name="T53" fmla="*/ 156 h 158"/>
                <a:gd name="T54" fmla="*/ 35 w 61"/>
                <a:gd name="T55" fmla="*/ 158 h 158"/>
                <a:gd name="T56" fmla="*/ 14 w 61"/>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1" h="158">
                  <a:moveTo>
                    <a:pt x="14" y="158"/>
                  </a:moveTo>
                  <a:cubicBezTo>
                    <a:pt x="12" y="158"/>
                    <a:pt x="12" y="157"/>
                    <a:pt x="12" y="156"/>
                  </a:cubicBezTo>
                  <a:cubicBezTo>
                    <a:pt x="12" y="68"/>
                    <a:pt x="12" y="68"/>
                    <a:pt x="12" y="68"/>
                  </a:cubicBezTo>
                  <a:cubicBezTo>
                    <a:pt x="12" y="67"/>
                    <a:pt x="11" y="66"/>
                    <a:pt x="10" y="66"/>
                  </a:cubicBezTo>
                  <a:cubicBezTo>
                    <a:pt x="3" y="66"/>
                    <a:pt x="3" y="66"/>
                    <a:pt x="3" y="66"/>
                  </a:cubicBezTo>
                  <a:cubicBezTo>
                    <a:pt x="1" y="66"/>
                    <a:pt x="0" y="66"/>
                    <a:pt x="0" y="64"/>
                  </a:cubicBezTo>
                  <a:cubicBezTo>
                    <a:pt x="0" y="49"/>
                    <a:pt x="0" y="49"/>
                    <a:pt x="0" y="49"/>
                  </a:cubicBezTo>
                  <a:cubicBezTo>
                    <a:pt x="0" y="47"/>
                    <a:pt x="1" y="46"/>
                    <a:pt x="3" y="46"/>
                  </a:cubicBezTo>
                  <a:cubicBezTo>
                    <a:pt x="10" y="46"/>
                    <a:pt x="10" y="46"/>
                    <a:pt x="10" y="46"/>
                  </a:cubicBezTo>
                  <a:cubicBezTo>
                    <a:pt x="11" y="46"/>
                    <a:pt x="12" y="46"/>
                    <a:pt x="12" y="45"/>
                  </a:cubicBezTo>
                  <a:cubicBezTo>
                    <a:pt x="12" y="38"/>
                    <a:pt x="12" y="38"/>
                    <a:pt x="12" y="38"/>
                  </a:cubicBezTo>
                  <a:cubicBezTo>
                    <a:pt x="12" y="12"/>
                    <a:pt x="24" y="0"/>
                    <a:pt x="49" y="0"/>
                  </a:cubicBezTo>
                  <a:cubicBezTo>
                    <a:pt x="59" y="0"/>
                    <a:pt x="59" y="0"/>
                    <a:pt x="59" y="0"/>
                  </a:cubicBezTo>
                  <a:cubicBezTo>
                    <a:pt x="60" y="0"/>
                    <a:pt x="61" y="1"/>
                    <a:pt x="61" y="3"/>
                  </a:cubicBezTo>
                  <a:cubicBezTo>
                    <a:pt x="61" y="21"/>
                    <a:pt x="61" y="21"/>
                    <a:pt x="61" y="21"/>
                  </a:cubicBezTo>
                  <a:cubicBezTo>
                    <a:pt x="61" y="23"/>
                    <a:pt x="60" y="24"/>
                    <a:pt x="59" y="24"/>
                  </a:cubicBezTo>
                  <a:cubicBezTo>
                    <a:pt x="52" y="24"/>
                    <a:pt x="52" y="24"/>
                    <a:pt x="52" y="24"/>
                  </a:cubicBezTo>
                  <a:cubicBezTo>
                    <a:pt x="40" y="24"/>
                    <a:pt x="37" y="26"/>
                    <a:pt x="37" y="37"/>
                  </a:cubicBezTo>
                  <a:cubicBezTo>
                    <a:pt x="37" y="45"/>
                    <a:pt x="37" y="45"/>
                    <a:pt x="37" y="45"/>
                  </a:cubicBezTo>
                  <a:cubicBezTo>
                    <a:pt x="37" y="46"/>
                    <a:pt x="38" y="46"/>
                    <a:pt x="39" y="46"/>
                  </a:cubicBezTo>
                  <a:cubicBezTo>
                    <a:pt x="59" y="46"/>
                    <a:pt x="59" y="46"/>
                    <a:pt x="59" y="46"/>
                  </a:cubicBezTo>
                  <a:cubicBezTo>
                    <a:pt x="60" y="46"/>
                    <a:pt x="61" y="47"/>
                    <a:pt x="61" y="49"/>
                  </a:cubicBezTo>
                  <a:cubicBezTo>
                    <a:pt x="61" y="64"/>
                    <a:pt x="61" y="64"/>
                    <a:pt x="61" y="64"/>
                  </a:cubicBezTo>
                  <a:cubicBezTo>
                    <a:pt x="61" y="66"/>
                    <a:pt x="60" y="66"/>
                    <a:pt x="59" y="66"/>
                  </a:cubicBezTo>
                  <a:cubicBezTo>
                    <a:pt x="39" y="66"/>
                    <a:pt x="39" y="66"/>
                    <a:pt x="39" y="66"/>
                  </a:cubicBezTo>
                  <a:cubicBezTo>
                    <a:pt x="38" y="66"/>
                    <a:pt x="37" y="67"/>
                    <a:pt x="37" y="68"/>
                  </a:cubicBezTo>
                  <a:cubicBezTo>
                    <a:pt x="37" y="156"/>
                    <a:pt x="37" y="156"/>
                    <a:pt x="37" y="156"/>
                  </a:cubicBezTo>
                  <a:cubicBezTo>
                    <a:pt x="37" y="157"/>
                    <a:pt x="37" y="158"/>
                    <a:pt x="35" y="158"/>
                  </a:cubicBezTo>
                  <a:lnTo>
                    <a:pt x="14"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7" name="Freeform 55"/>
            <p:cNvSpPr>
              <a:spLocks/>
            </p:cNvSpPr>
            <p:nvPr userDrawn="1"/>
          </p:nvSpPr>
          <p:spPr bwMode="auto">
            <a:xfrm>
              <a:off x="2762704" y="1414463"/>
              <a:ext cx="208734" cy="283134"/>
            </a:xfrm>
            <a:custGeom>
              <a:avLst/>
              <a:gdLst>
                <a:gd name="T0" fmla="*/ 0 w 117"/>
                <a:gd name="T1" fmla="*/ 3 h 158"/>
                <a:gd name="T2" fmla="*/ 2 w 117"/>
                <a:gd name="T3" fmla="*/ 0 h 158"/>
                <a:gd name="T4" fmla="*/ 25 w 117"/>
                <a:gd name="T5" fmla="*/ 0 h 158"/>
                <a:gd name="T6" fmla="*/ 27 w 117"/>
                <a:gd name="T7" fmla="*/ 3 h 158"/>
                <a:gd name="T8" fmla="*/ 27 w 117"/>
                <a:gd name="T9" fmla="*/ 65 h 158"/>
                <a:gd name="T10" fmla="*/ 29 w 117"/>
                <a:gd name="T11" fmla="*/ 66 h 158"/>
                <a:gd name="T12" fmla="*/ 89 w 117"/>
                <a:gd name="T13" fmla="*/ 66 h 158"/>
                <a:gd name="T14" fmla="*/ 90 w 117"/>
                <a:gd name="T15" fmla="*/ 65 h 158"/>
                <a:gd name="T16" fmla="*/ 90 w 117"/>
                <a:gd name="T17" fmla="*/ 3 h 158"/>
                <a:gd name="T18" fmla="*/ 92 w 117"/>
                <a:gd name="T19" fmla="*/ 0 h 158"/>
                <a:gd name="T20" fmla="*/ 115 w 117"/>
                <a:gd name="T21" fmla="*/ 0 h 158"/>
                <a:gd name="T22" fmla="*/ 117 w 117"/>
                <a:gd name="T23" fmla="*/ 3 h 158"/>
                <a:gd name="T24" fmla="*/ 117 w 117"/>
                <a:gd name="T25" fmla="*/ 156 h 158"/>
                <a:gd name="T26" fmla="*/ 115 w 117"/>
                <a:gd name="T27" fmla="*/ 158 h 158"/>
                <a:gd name="T28" fmla="*/ 92 w 117"/>
                <a:gd name="T29" fmla="*/ 158 h 158"/>
                <a:gd name="T30" fmla="*/ 90 w 117"/>
                <a:gd name="T31" fmla="*/ 156 h 158"/>
                <a:gd name="T32" fmla="*/ 90 w 117"/>
                <a:gd name="T33" fmla="*/ 92 h 158"/>
                <a:gd name="T34" fmla="*/ 89 w 117"/>
                <a:gd name="T35" fmla="*/ 91 h 158"/>
                <a:gd name="T36" fmla="*/ 29 w 117"/>
                <a:gd name="T37" fmla="*/ 91 h 158"/>
                <a:gd name="T38" fmla="*/ 27 w 117"/>
                <a:gd name="T39" fmla="*/ 92 h 158"/>
                <a:gd name="T40" fmla="*/ 27 w 117"/>
                <a:gd name="T41" fmla="*/ 156 h 158"/>
                <a:gd name="T42" fmla="*/ 25 w 117"/>
                <a:gd name="T43" fmla="*/ 158 h 158"/>
                <a:gd name="T44" fmla="*/ 2 w 117"/>
                <a:gd name="T45" fmla="*/ 158 h 158"/>
                <a:gd name="T46" fmla="*/ 0 w 117"/>
                <a:gd name="T47" fmla="*/ 156 h 158"/>
                <a:gd name="T48" fmla="*/ 0 w 117"/>
                <a:gd name="T49"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17" h="158">
                  <a:moveTo>
                    <a:pt x="0" y="3"/>
                  </a:moveTo>
                  <a:cubicBezTo>
                    <a:pt x="0" y="1"/>
                    <a:pt x="1" y="0"/>
                    <a:pt x="2" y="0"/>
                  </a:cubicBezTo>
                  <a:cubicBezTo>
                    <a:pt x="25" y="0"/>
                    <a:pt x="25" y="0"/>
                    <a:pt x="25" y="0"/>
                  </a:cubicBezTo>
                  <a:cubicBezTo>
                    <a:pt x="26" y="0"/>
                    <a:pt x="27" y="1"/>
                    <a:pt x="27" y="3"/>
                  </a:cubicBezTo>
                  <a:cubicBezTo>
                    <a:pt x="27" y="65"/>
                    <a:pt x="27" y="65"/>
                    <a:pt x="27" y="65"/>
                  </a:cubicBezTo>
                  <a:cubicBezTo>
                    <a:pt x="27" y="66"/>
                    <a:pt x="28" y="66"/>
                    <a:pt x="29" y="66"/>
                  </a:cubicBezTo>
                  <a:cubicBezTo>
                    <a:pt x="89" y="66"/>
                    <a:pt x="89" y="66"/>
                    <a:pt x="89" y="66"/>
                  </a:cubicBezTo>
                  <a:cubicBezTo>
                    <a:pt x="89" y="66"/>
                    <a:pt x="90" y="66"/>
                    <a:pt x="90" y="65"/>
                  </a:cubicBezTo>
                  <a:cubicBezTo>
                    <a:pt x="90" y="3"/>
                    <a:pt x="90" y="3"/>
                    <a:pt x="90" y="3"/>
                  </a:cubicBezTo>
                  <a:cubicBezTo>
                    <a:pt x="90" y="1"/>
                    <a:pt x="91" y="0"/>
                    <a:pt x="92" y="0"/>
                  </a:cubicBezTo>
                  <a:cubicBezTo>
                    <a:pt x="115" y="0"/>
                    <a:pt x="115" y="0"/>
                    <a:pt x="115" y="0"/>
                  </a:cubicBezTo>
                  <a:cubicBezTo>
                    <a:pt x="116" y="0"/>
                    <a:pt x="117" y="1"/>
                    <a:pt x="117" y="3"/>
                  </a:cubicBezTo>
                  <a:cubicBezTo>
                    <a:pt x="117" y="156"/>
                    <a:pt x="117" y="156"/>
                    <a:pt x="117" y="156"/>
                  </a:cubicBezTo>
                  <a:cubicBezTo>
                    <a:pt x="117" y="157"/>
                    <a:pt x="116" y="158"/>
                    <a:pt x="115" y="158"/>
                  </a:cubicBezTo>
                  <a:cubicBezTo>
                    <a:pt x="92" y="158"/>
                    <a:pt x="92" y="158"/>
                    <a:pt x="92" y="158"/>
                  </a:cubicBezTo>
                  <a:cubicBezTo>
                    <a:pt x="91" y="158"/>
                    <a:pt x="90" y="157"/>
                    <a:pt x="90" y="156"/>
                  </a:cubicBezTo>
                  <a:cubicBezTo>
                    <a:pt x="90" y="92"/>
                    <a:pt x="90" y="92"/>
                    <a:pt x="90" y="92"/>
                  </a:cubicBezTo>
                  <a:cubicBezTo>
                    <a:pt x="90" y="91"/>
                    <a:pt x="89" y="91"/>
                    <a:pt x="89" y="91"/>
                  </a:cubicBezTo>
                  <a:cubicBezTo>
                    <a:pt x="29" y="91"/>
                    <a:pt x="29" y="91"/>
                    <a:pt x="29" y="91"/>
                  </a:cubicBezTo>
                  <a:cubicBezTo>
                    <a:pt x="28" y="91"/>
                    <a:pt x="27" y="91"/>
                    <a:pt x="27" y="92"/>
                  </a:cubicBezTo>
                  <a:cubicBezTo>
                    <a:pt x="27" y="156"/>
                    <a:pt x="27" y="156"/>
                    <a:pt x="27" y="156"/>
                  </a:cubicBezTo>
                  <a:cubicBezTo>
                    <a:pt x="27" y="157"/>
                    <a:pt x="26" y="158"/>
                    <a:pt x="25"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8" name="Freeform 56"/>
            <p:cNvSpPr>
              <a:spLocks noEditPoints="1"/>
            </p:cNvSpPr>
            <p:nvPr userDrawn="1"/>
          </p:nvSpPr>
          <p:spPr bwMode="auto">
            <a:xfrm>
              <a:off x="3014838" y="1492997"/>
              <a:ext cx="175667" cy="208734"/>
            </a:xfrm>
            <a:custGeom>
              <a:avLst/>
              <a:gdLst>
                <a:gd name="T0" fmla="*/ 4 w 99"/>
                <a:gd name="T1" fmla="*/ 85 h 117"/>
                <a:gd name="T2" fmla="*/ 0 w 99"/>
                <a:gd name="T3" fmla="*/ 58 h 117"/>
                <a:gd name="T4" fmla="*/ 4 w 99"/>
                <a:gd name="T5" fmla="*/ 31 h 117"/>
                <a:gd name="T6" fmla="*/ 49 w 99"/>
                <a:gd name="T7" fmla="*/ 0 h 117"/>
                <a:gd name="T8" fmla="*/ 95 w 99"/>
                <a:gd name="T9" fmla="*/ 31 h 117"/>
                <a:gd name="T10" fmla="*/ 99 w 99"/>
                <a:gd name="T11" fmla="*/ 64 h 117"/>
                <a:gd name="T12" fmla="*/ 97 w 99"/>
                <a:gd name="T13" fmla="*/ 66 h 117"/>
                <a:gd name="T14" fmla="*/ 28 w 99"/>
                <a:gd name="T15" fmla="*/ 66 h 117"/>
                <a:gd name="T16" fmla="*/ 26 w 99"/>
                <a:gd name="T17" fmla="*/ 68 h 117"/>
                <a:gd name="T18" fmla="*/ 28 w 99"/>
                <a:gd name="T19" fmla="*/ 76 h 117"/>
                <a:gd name="T20" fmla="*/ 53 w 99"/>
                <a:gd name="T21" fmla="*/ 93 h 117"/>
                <a:gd name="T22" fmla="*/ 79 w 99"/>
                <a:gd name="T23" fmla="*/ 83 h 117"/>
                <a:gd name="T24" fmla="*/ 83 w 99"/>
                <a:gd name="T25" fmla="*/ 82 h 117"/>
                <a:gd name="T26" fmla="*/ 96 w 99"/>
                <a:gd name="T27" fmla="*/ 94 h 117"/>
                <a:gd name="T28" fmla="*/ 97 w 99"/>
                <a:gd name="T29" fmla="*/ 98 h 117"/>
                <a:gd name="T30" fmla="*/ 51 w 99"/>
                <a:gd name="T31" fmla="*/ 117 h 117"/>
                <a:gd name="T32" fmla="*/ 4 w 99"/>
                <a:gd name="T33" fmla="*/ 85 h 117"/>
                <a:gd name="T34" fmla="*/ 71 w 99"/>
                <a:gd name="T35" fmla="*/ 36 h 117"/>
                <a:gd name="T36" fmla="*/ 50 w 99"/>
                <a:gd name="T37" fmla="*/ 22 h 117"/>
                <a:gd name="T38" fmla="*/ 28 w 99"/>
                <a:gd name="T39" fmla="*/ 36 h 117"/>
                <a:gd name="T40" fmla="*/ 26 w 99"/>
                <a:gd name="T41" fmla="*/ 46 h 117"/>
                <a:gd name="T42" fmla="*/ 28 w 99"/>
                <a:gd name="T43" fmla="*/ 47 h 117"/>
                <a:gd name="T44" fmla="*/ 71 w 99"/>
                <a:gd name="T45" fmla="*/ 47 h 117"/>
                <a:gd name="T46" fmla="*/ 73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2" y="78"/>
                    <a:pt x="0" y="70"/>
                    <a:pt x="0" y="58"/>
                  </a:cubicBezTo>
                  <a:cubicBezTo>
                    <a:pt x="0" y="47"/>
                    <a:pt x="2" y="38"/>
                    <a:pt x="4" y="31"/>
                  </a:cubicBezTo>
                  <a:cubicBezTo>
                    <a:pt x="10" y="11"/>
                    <a:pt x="27" y="0"/>
                    <a:pt x="49" y="0"/>
                  </a:cubicBezTo>
                  <a:cubicBezTo>
                    <a:pt x="72" y="0"/>
                    <a:pt x="89" y="12"/>
                    <a:pt x="95" y="31"/>
                  </a:cubicBezTo>
                  <a:cubicBezTo>
                    <a:pt x="98" y="38"/>
                    <a:pt x="99" y="46"/>
                    <a:pt x="99" y="64"/>
                  </a:cubicBezTo>
                  <a:cubicBezTo>
                    <a:pt x="99" y="66"/>
                    <a:pt x="98" y="66"/>
                    <a:pt x="97" y="66"/>
                  </a:cubicBezTo>
                  <a:cubicBezTo>
                    <a:pt x="28" y="66"/>
                    <a:pt x="28" y="66"/>
                    <a:pt x="28" y="66"/>
                  </a:cubicBezTo>
                  <a:cubicBezTo>
                    <a:pt x="27" y="66"/>
                    <a:pt x="26" y="67"/>
                    <a:pt x="26" y="68"/>
                  </a:cubicBezTo>
                  <a:cubicBezTo>
                    <a:pt x="26" y="71"/>
                    <a:pt x="27" y="74"/>
                    <a:pt x="28" y="76"/>
                  </a:cubicBezTo>
                  <a:cubicBezTo>
                    <a:pt x="32" y="87"/>
                    <a:pt x="40" y="93"/>
                    <a:pt x="53" y="93"/>
                  </a:cubicBezTo>
                  <a:cubicBezTo>
                    <a:pt x="65" y="93"/>
                    <a:pt x="74" y="89"/>
                    <a:pt x="79" y="83"/>
                  </a:cubicBezTo>
                  <a:cubicBezTo>
                    <a:pt x="80" y="82"/>
                    <a:pt x="81" y="81"/>
                    <a:pt x="83" y="82"/>
                  </a:cubicBezTo>
                  <a:cubicBezTo>
                    <a:pt x="96" y="94"/>
                    <a:pt x="96" y="94"/>
                    <a:pt x="96" y="94"/>
                  </a:cubicBezTo>
                  <a:cubicBezTo>
                    <a:pt x="97" y="95"/>
                    <a:pt x="97" y="96"/>
                    <a:pt x="97" y="98"/>
                  </a:cubicBezTo>
                  <a:cubicBezTo>
                    <a:pt x="87" y="109"/>
                    <a:pt x="71" y="117"/>
                    <a:pt x="51" y="117"/>
                  </a:cubicBezTo>
                  <a:cubicBezTo>
                    <a:pt x="27" y="117"/>
                    <a:pt x="10" y="105"/>
                    <a:pt x="4" y="85"/>
                  </a:cubicBezTo>
                  <a:close/>
                  <a:moveTo>
                    <a:pt x="71" y="36"/>
                  </a:moveTo>
                  <a:cubicBezTo>
                    <a:pt x="68" y="27"/>
                    <a:pt x="60" y="22"/>
                    <a:pt x="50" y="22"/>
                  </a:cubicBezTo>
                  <a:cubicBezTo>
                    <a:pt x="39" y="22"/>
                    <a:pt x="31" y="27"/>
                    <a:pt x="28" y="36"/>
                  </a:cubicBezTo>
                  <a:cubicBezTo>
                    <a:pt x="27" y="39"/>
                    <a:pt x="26" y="42"/>
                    <a:pt x="26" y="46"/>
                  </a:cubicBezTo>
                  <a:cubicBezTo>
                    <a:pt x="26" y="47"/>
                    <a:pt x="27" y="47"/>
                    <a:pt x="28" y="47"/>
                  </a:cubicBezTo>
                  <a:cubicBezTo>
                    <a:pt x="71" y="47"/>
                    <a:pt x="71" y="47"/>
                    <a:pt x="71" y="47"/>
                  </a:cubicBezTo>
                  <a:cubicBezTo>
                    <a:pt x="72" y="47"/>
                    <a:pt x="73" y="47"/>
                    <a:pt x="73" y="46"/>
                  </a:cubicBezTo>
                  <a:cubicBezTo>
                    <a:pt x="73"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69" name="Freeform 57"/>
            <p:cNvSpPr>
              <a:spLocks noEditPoints="1"/>
            </p:cNvSpPr>
            <p:nvPr userDrawn="1"/>
          </p:nvSpPr>
          <p:spPr bwMode="auto">
            <a:xfrm>
              <a:off x="322150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8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1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4" y="111"/>
                    <a:pt x="53" y="117"/>
                    <a:pt x="37"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8"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1"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0" name="Freeform 58"/>
            <p:cNvSpPr>
              <a:spLocks/>
            </p:cNvSpPr>
            <p:nvPr userDrawn="1"/>
          </p:nvSpPr>
          <p:spPr bwMode="auto">
            <a:xfrm>
              <a:off x="3434373" y="1414463"/>
              <a:ext cx="76467" cy="285201"/>
            </a:xfrm>
            <a:custGeom>
              <a:avLst/>
              <a:gdLst>
                <a:gd name="T0" fmla="*/ 30 w 43"/>
                <a:gd name="T1" fmla="*/ 159 h 159"/>
                <a:gd name="T2" fmla="*/ 0 w 43"/>
                <a:gd name="T3" fmla="*/ 127 h 159"/>
                <a:gd name="T4" fmla="*/ 0 w 43"/>
                <a:gd name="T5" fmla="*/ 3 h 159"/>
                <a:gd name="T6" fmla="*/ 2 w 43"/>
                <a:gd name="T7" fmla="*/ 0 h 159"/>
                <a:gd name="T8" fmla="*/ 23 w 43"/>
                <a:gd name="T9" fmla="*/ 0 h 159"/>
                <a:gd name="T10" fmla="*/ 26 w 43"/>
                <a:gd name="T11" fmla="*/ 3 h 159"/>
                <a:gd name="T12" fmla="*/ 26 w 43"/>
                <a:gd name="T13" fmla="*/ 126 h 159"/>
                <a:gd name="T14" fmla="*/ 35 w 43"/>
                <a:gd name="T15" fmla="*/ 136 h 159"/>
                <a:gd name="T16" fmla="*/ 41 w 43"/>
                <a:gd name="T17" fmla="*/ 136 h 159"/>
                <a:gd name="T18" fmla="*/ 43 w 43"/>
                <a:gd name="T19" fmla="*/ 139 h 159"/>
                <a:gd name="T20" fmla="*/ 43 w 43"/>
                <a:gd name="T21" fmla="*/ 157 h 159"/>
                <a:gd name="T22" fmla="*/ 41 w 43"/>
                <a:gd name="T23" fmla="*/ 159 h 159"/>
                <a:gd name="T24" fmla="*/ 30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0" y="159"/>
                  </a:moveTo>
                  <a:cubicBezTo>
                    <a:pt x="9" y="159"/>
                    <a:pt x="0" y="149"/>
                    <a:pt x="0" y="127"/>
                  </a:cubicBezTo>
                  <a:cubicBezTo>
                    <a:pt x="0" y="3"/>
                    <a:pt x="0" y="3"/>
                    <a:pt x="0" y="3"/>
                  </a:cubicBezTo>
                  <a:cubicBezTo>
                    <a:pt x="0" y="1"/>
                    <a:pt x="1" y="0"/>
                    <a:pt x="2" y="0"/>
                  </a:cubicBezTo>
                  <a:cubicBezTo>
                    <a:pt x="23" y="0"/>
                    <a:pt x="23" y="0"/>
                    <a:pt x="23" y="0"/>
                  </a:cubicBezTo>
                  <a:cubicBezTo>
                    <a:pt x="25" y="0"/>
                    <a:pt x="26" y="1"/>
                    <a:pt x="26" y="3"/>
                  </a:cubicBezTo>
                  <a:cubicBezTo>
                    <a:pt x="26" y="126"/>
                    <a:pt x="26" y="126"/>
                    <a:pt x="26" y="126"/>
                  </a:cubicBezTo>
                  <a:cubicBezTo>
                    <a:pt x="26" y="134"/>
                    <a:pt x="29" y="136"/>
                    <a:pt x="35"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0"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1" name="Freeform 59"/>
            <p:cNvSpPr>
              <a:spLocks/>
            </p:cNvSpPr>
            <p:nvPr userDrawn="1"/>
          </p:nvSpPr>
          <p:spPr bwMode="auto">
            <a:xfrm>
              <a:off x="3525306" y="1435130"/>
              <a:ext cx="99200" cy="264534"/>
            </a:xfrm>
            <a:custGeom>
              <a:avLst/>
              <a:gdLst>
                <a:gd name="T0" fmla="*/ 42 w 56"/>
                <a:gd name="T1" fmla="*/ 147 h 147"/>
                <a:gd name="T2" fmla="*/ 11 w 56"/>
                <a:gd name="T3" fmla="*/ 115 h 147"/>
                <a:gd name="T4" fmla="*/ 11 w 56"/>
                <a:gd name="T5" fmla="*/ 56 h 147"/>
                <a:gd name="T6" fmla="*/ 10 w 56"/>
                <a:gd name="T7" fmla="*/ 54 h 147"/>
                <a:gd name="T8" fmla="*/ 2 w 56"/>
                <a:gd name="T9" fmla="*/ 54 h 147"/>
                <a:gd name="T10" fmla="*/ 0 w 56"/>
                <a:gd name="T11" fmla="*/ 52 h 147"/>
                <a:gd name="T12" fmla="*/ 0 w 56"/>
                <a:gd name="T13" fmla="*/ 37 h 147"/>
                <a:gd name="T14" fmla="*/ 2 w 56"/>
                <a:gd name="T15" fmla="*/ 34 h 147"/>
                <a:gd name="T16" fmla="*/ 10 w 56"/>
                <a:gd name="T17" fmla="*/ 34 h 147"/>
                <a:gd name="T18" fmla="*/ 11 w 56"/>
                <a:gd name="T19" fmla="*/ 33 h 147"/>
                <a:gd name="T20" fmla="*/ 11 w 56"/>
                <a:gd name="T21" fmla="*/ 2 h 147"/>
                <a:gd name="T22" fmla="*/ 13 w 56"/>
                <a:gd name="T23" fmla="*/ 0 h 147"/>
                <a:gd name="T24" fmla="*/ 35 w 56"/>
                <a:gd name="T25" fmla="*/ 0 h 147"/>
                <a:gd name="T26" fmla="*/ 37 w 56"/>
                <a:gd name="T27" fmla="*/ 2 h 147"/>
                <a:gd name="T28" fmla="*/ 37 w 56"/>
                <a:gd name="T29" fmla="*/ 33 h 147"/>
                <a:gd name="T30" fmla="*/ 38 w 56"/>
                <a:gd name="T31" fmla="*/ 34 h 147"/>
                <a:gd name="T32" fmla="*/ 53 w 56"/>
                <a:gd name="T33" fmla="*/ 34 h 147"/>
                <a:gd name="T34" fmla="*/ 56 w 56"/>
                <a:gd name="T35" fmla="*/ 37 h 147"/>
                <a:gd name="T36" fmla="*/ 56 w 56"/>
                <a:gd name="T37" fmla="*/ 52 h 147"/>
                <a:gd name="T38" fmla="*/ 53 w 56"/>
                <a:gd name="T39" fmla="*/ 54 h 147"/>
                <a:gd name="T40" fmla="*/ 38 w 56"/>
                <a:gd name="T41" fmla="*/ 54 h 147"/>
                <a:gd name="T42" fmla="*/ 37 w 56"/>
                <a:gd name="T43" fmla="*/ 56 h 147"/>
                <a:gd name="T44" fmla="*/ 37 w 56"/>
                <a:gd name="T45" fmla="*/ 114 h 147"/>
                <a:gd name="T46" fmla="*/ 47 w 56"/>
                <a:gd name="T47" fmla="*/ 124 h 147"/>
                <a:gd name="T48" fmla="*/ 53 w 56"/>
                <a:gd name="T49" fmla="*/ 124 h 147"/>
                <a:gd name="T50" fmla="*/ 56 w 56"/>
                <a:gd name="T51" fmla="*/ 127 h 147"/>
                <a:gd name="T52" fmla="*/ 56 w 56"/>
                <a:gd name="T53" fmla="*/ 145 h 147"/>
                <a:gd name="T54" fmla="*/ 53 w 56"/>
                <a:gd name="T55" fmla="*/ 147 h 147"/>
                <a:gd name="T56" fmla="*/ 42 w 56"/>
                <a:gd name="T57" fmla="*/ 147 h 1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56" h="147">
                  <a:moveTo>
                    <a:pt x="42" y="147"/>
                  </a:moveTo>
                  <a:cubicBezTo>
                    <a:pt x="20" y="147"/>
                    <a:pt x="11" y="136"/>
                    <a:pt x="11" y="115"/>
                  </a:cubicBezTo>
                  <a:cubicBezTo>
                    <a:pt x="11" y="56"/>
                    <a:pt x="11" y="56"/>
                    <a:pt x="11" y="56"/>
                  </a:cubicBezTo>
                  <a:cubicBezTo>
                    <a:pt x="11" y="55"/>
                    <a:pt x="11" y="54"/>
                    <a:pt x="10" y="54"/>
                  </a:cubicBezTo>
                  <a:cubicBezTo>
                    <a:pt x="2" y="54"/>
                    <a:pt x="2" y="54"/>
                    <a:pt x="2" y="54"/>
                  </a:cubicBezTo>
                  <a:cubicBezTo>
                    <a:pt x="1" y="54"/>
                    <a:pt x="0" y="54"/>
                    <a:pt x="0" y="52"/>
                  </a:cubicBezTo>
                  <a:cubicBezTo>
                    <a:pt x="0" y="37"/>
                    <a:pt x="0" y="37"/>
                    <a:pt x="0" y="37"/>
                  </a:cubicBezTo>
                  <a:cubicBezTo>
                    <a:pt x="0" y="35"/>
                    <a:pt x="1" y="34"/>
                    <a:pt x="2" y="34"/>
                  </a:cubicBezTo>
                  <a:cubicBezTo>
                    <a:pt x="10" y="34"/>
                    <a:pt x="10" y="34"/>
                    <a:pt x="10" y="34"/>
                  </a:cubicBezTo>
                  <a:cubicBezTo>
                    <a:pt x="11" y="34"/>
                    <a:pt x="11" y="34"/>
                    <a:pt x="11" y="33"/>
                  </a:cubicBezTo>
                  <a:cubicBezTo>
                    <a:pt x="11" y="2"/>
                    <a:pt x="11" y="2"/>
                    <a:pt x="11" y="2"/>
                  </a:cubicBezTo>
                  <a:cubicBezTo>
                    <a:pt x="11" y="1"/>
                    <a:pt x="12" y="0"/>
                    <a:pt x="13" y="0"/>
                  </a:cubicBezTo>
                  <a:cubicBezTo>
                    <a:pt x="35" y="0"/>
                    <a:pt x="35" y="0"/>
                    <a:pt x="35" y="0"/>
                  </a:cubicBezTo>
                  <a:cubicBezTo>
                    <a:pt x="36" y="0"/>
                    <a:pt x="37" y="1"/>
                    <a:pt x="37" y="2"/>
                  </a:cubicBezTo>
                  <a:cubicBezTo>
                    <a:pt x="37" y="33"/>
                    <a:pt x="37" y="33"/>
                    <a:pt x="37" y="33"/>
                  </a:cubicBezTo>
                  <a:cubicBezTo>
                    <a:pt x="37" y="34"/>
                    <a:pt x="37" y="34"/>
                    <a:pt x="38" y="34"/>
                  </a:cubicBezTo>
                  <a:cubicBezTo>
                    <a:pt x="53" y="34"/>
                    <a:pt x="53" y="34"/>
                    <a:pt x="53" y="34"/>
                  </a:cubicBezTo>
                  <a:cubicBezTo>
                    <a:pt x="55" y="34"/>
                    <a:pt x="56" y="35"/>
                    <a:pt x="56" y="37"/>
                  </a:cubicBezTo>
                  <a:cubicBezTo>
                    <a:pt x="56" y="52"/>
                    <a:pt x="56" y="52"/>
                    <a:pt x="56" y="52"/>
                  </a:cubicBezTo>
                  <a:cubicBezTo>
                    <a:pt x="56" y="54"/>
                    <a:pt x="55" y="54"/>
                    <a:pt x="53" y="54"/>
                  </a:cubicBezTo>
                  <a:cubicBezTo>
                    <a:pt x="38" y="54"/>
                    <a:pt x="38" y="54"/>
                    <a:pt x="38" y="54"/>
                  </a:cubicBezTo>
                  <a:cubicBezTo>
                    <a:pt x="37" y="54"/>
                    <a:pt x="37" y="55"/>
                    <a:pt x="37" y="56"/>
                  </a:cubicBezTo>
                  <a:cubicBezTo>
                    <a:pt x="37" y="114"/>
                    <a:pt x="37" y="114"/>
                    <a:pt x="37" y="114"/>
                  </a:cubicBezTo>
                  <a:cubicBezTo>
                    <a:pt x="37" y="122"/>
                    <a:pt x="40" y="124"/>
                    <a:pt x="47" y="124"/>
                  </a:cubicBezTo>
                  <a:cubicBezTo>
                    <a:pt x="53" y="124"/>
                    <a:pt x="53" y="124"/>
                    <a:pt x="53" y="124"/>
                  </a:cubicBezTo>
                  <a:cubicBezTo>
                    <a:pt x="55" y="124"/>
                    <a:pt x="56" y="125"/>
                    <a:pt x="56" y="127"/>
                  </a:cubicBezTo>
                  <a:cubicBezTo>
                    <a:pt x="56" y="145"/>
                    <a:pt x="56" y="145"/>
                    <a:pt x="56" y="145"/>
                  </a:cubicBezTo>
                  <a:cubicBezTo>
                    <a:pt x="56" y="146"/>
                    <a:pt x="55" y="147"/>
                    <a:pt x="53" y="147"/>
                  </a:cubicBezTo>
                  <a:lnTo>
                    <a:pt x="42" y="14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2" name="Freeform 60"/>
            <p:cNvSpPr>
              <a:spLocks/>
            </p:cNvSpPr>
            <p:nvPr userDrawn="1"/>
          </p:nvSpPr>
          <p:spPr bwMode="auto">
            <a:xfrm>
              <a:off x="3663773" y="1414463"/>
              <a:ext cx="167400" cy="283134"/>
            </a:xfrm>
            <a:custGeom>
              <a:avLst/>
              <a:gdLst>
                <a:gd name="T0" fmla="*/ 71 w 94"/>
                <a:gd name="T1" fmla="*/ 158 h 158"/>
                <a:gd name="T2" fmla="*/ 69 w 94"/>
                <a:gd name="T3" fmla="*/ 156 h 158"/>
                <a:gd name="T4" fmla="*/ 69 w 94"/>
                <a:gd name="T5" fmla="*/ 91 h 158"/>
                <a:gd name="T6" fmla="*/ 47 w 94"/>
                <a:gd name="T7" fmla="*/ 67 h 158"/>
                <a:gd name="T8" fmla="*/ 26 w 94"/>
                <a:gd name="T9" fmla="*/ 91 h 158"/>
                <a:gd name="T10" fmla="*/ 26 w 94"/>
                <a:gd name="T11" fmla="*/ 156 h 158"/>
                <a:gd name="T12" fmla="*/ 24 w 94"/>
                <a:gd name="T13" fmla="*/ 158 h 158"/>
                <a:gd name="T14" fmla="*/ 3 w 94"/>
                <a:gd name="T15" fmla="*/ 158 h 158"/>
                <a:gd name="T16" fmla="*/ 0 w 94"/>
                <a:gd name="T17" fmla="*/ 156 h 158"/>
                <a:gd name="T18" fmla="*/ 0 w 94"/>
                <a:gd name="T19" fmla="*/ 3 h 158"/>
                <a:gd name="T20" fmla="*/ 3 w 94"/>
                <a:gd name="T21" fmla="*/ 0 h 158"/>
                <a:gd name="T22" fmla="*/ 24 w 94"/>
                <a:gd name="T23" fmla="*/ 0 h 158"/>
                <a:gd name="T24" fmla="*/ 26 w 94"/>
                <a:gd name="T25" fmla="*/ 3 h 158"/>
                <a:gd name="T26" fmla="*/ 26 w 94"/>
                <a:gd name="T27" fmla="*/ 57 h 158"/>
                <a:gd name="T28" fmla="*/ 26 w 94"/>
                <a:gd name="T29" fmla="*/ 57 h 158"/>
                <a:gd name="T30" fmla="*/ 56 w 94"/>
                <a:gd name="T31" fmla="*/ 44 h 158"/>
                <a:gd name="T32" fmla="*/ 94 w 94"/>
                <a:gd name="T33" fmla="*/ 85 h 158"/>
                <a:gd name="T34" fmla="*/ 94 w 94"/>
                <a:gd name="T35" fmla="*/ 156 h 158"/>
                <a:gd name="T36" fmla="*/ 92 w 94"/>
                <a:gd name="T37" fmla="*/ 158 h 158"/>
                <a:gd name="T38" fmla="*/ 71 w 94"/>
                <a:gd name="T39"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58">
                  <a:moveTo>
                    <a:pt x="71" y="158"/>
                  </a:moveTo>
                  <a:cubicBezTo>
                    <a:pt x="69" y="158"/>
                    <a:pt x="69" y="157"/>
                    <a:pt x="69" y="156"/>
                  </a:cubicBezTo>
                  <a:cubicBezTo>
                    <a:pt x="69" y="91"/>
                    <a:pt x="69" y="91"/>
                    <a:pt x="69" y="91"/>
                  </a:cubicBezTo>
                  <a:cubicBezTo>
                    <a:pt x="69" y="77"/>
                    <a:pt x="61" y="67"/>
                    <a:pt x="47" y="67"/>
                  </a:cubicBezTo>
                  <a:cubicBezTo>
                    <a:pt x="34" y="67"/>
                    <a:pt x="26" y="77"/>
                    <a:pt x="26" y="91"/>
                  </a:cubicBezTo>
                  <a:cubicBezTo>
                    <a:pt x="26" y="156"/>
                    <a:pt x="26" y="156"/>
                    <a:pt x="26" y="156"/>
                  </a:cubicBezTo>
                  <a:cubicBezTo>
                    <a:pt x="26" y="157"/>
                    <a:pt x="25" y="158"/>
                    <a:pt x="24" y="158"/>
                  </a:cubicBezTo>
                  <a:cubicBezTo>
                    <a:pt x="3" y="158"/>
                    <a:pt x="3" y="158"/>
                    <a:pt x="3" y="158"/>
                  </a:cubicBezTo>
                  <a:cubicBezTo>
                    <a:pt x="1" y="158"/>
                    <a:pt x="0" y="157"/>
                    <a:pt x="0" y="156"/>
                  </a:cubicBezTo>
                  <a:cubicBezTo>
                    <a:pt x="0" y="3"/>
                    <a:pt x="0" y="3"/>
                    <a:pt x="0" y="3"/>
                  </a:cubicBezTo>
                  <a:cubicBezTo>
                    <a:pt x="0" y="1"/>
                    <a:pt x="1" y="0"/>
                    <a:pt x="3" y="0"/>
                  </a:cubicBezTo>
                  <a:cubicBezTo>
                    <a:pt x="24" y="0"/>
                    <a:pt x="24" y="0"/>
                    <a:pt x="24" y="0"/>
                  </a:cubicBezTo>
                  <a:cubicBezTo>
                    <a:pt x="25" y="0"/>
                    <a:pt x="26" y="1"/>
                    <a:pt x="26" y="3"/>
                  </a:cubicBezTo>
                  <a:cubicBezTo>
                    <a:pt x="26" y="57"/>
                    <a:pt x="26" y="57"/>
                    <a:pt x="26" y="57"/>
                  </a:cubicBezTo>
                  <a:cubicBezTo>
                    <a:pt x="26" y="57"/>
                    <a:pt x="26" y="57"/>
                    <a:pt x="26" y="57"/>
                  </a:cubicBezTo>
                  <a:cubicBezTo>
                    <a:pt x="31" y="50"/>
                    <a:pt x="41" y="44"/>
                    <a:pt x="56" y="44"/>
                  </a:cubicBezTo>
                  <a:cubicBezTo>
                    <a:pt x="80" y="44"/>
                    <a:pt x="94" y="61"/>
                    <a:pt x="94" y="85"/>
                  </a:cubicBezTo>
                  <a:cubicBezTo>
                    <a:pt x="94" y="156"/>
                    <a:pt x="94" y="156"/>
                    <a:pt x="94" y="156"/>
                  </a:cubicBezTo>
                  <a:cubicBezTo>
                    <a:pt x="94" y="157"/>
                    <a:pt x="94" y="158"/>
                    <a:pt x="92" y="158"/>
                  </a:cubicBezTo>
                  <a:lnTo>
                    <a:pt x="71"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3" name="Freeform 61"/>
            <p:cNvSpPr>
              <a:spLocks/>
            </p:cNvSpPr>
            <p:nvPr userDrawn="1"/>
          </p:nvSpPr>
          <p:spPr bwMode="auto">
            <a:xfrm>
              <a:off x="3880774" y="1647997"/>
              <a:ext cx="45467" cy="95067"/>
            </a:xfrm>
            <a:custGeom>
              <a:avLst/>
              <a:gdLst>
                <a:gd name="T0" fmla="*/ 0 w 26"/>
                <a:gd name="T1" fmla="*/ 2 h 54"/>
                <a:gd name="T2" fmla="*/ 2 w 26"/>
                <a:gd name="T3" fmla="*/ 0 h 54"/>
                <a:gd name="T4" fmla="*/ 24 w 26"/>
                <a:gd name="T5" fmla="*/ 0 h 54"/>
                <a:gd name="T6" fmla="*/ 26 w 26"/>
                <a:gd name="T7" fmla="*/ 2 h 54"/>
                <a:gd name="T8" fmla="*/ 26 w 26"/>
                <a:gd name="T9" fmla="*/ 27 h 54"/>
                <a:gd name="T10" fmla="*/ 24 w 26"/>
                <a:gd name="T11" fmla="*/ 32 h 54"/>
                <a:gd name="T12" fmla="*/ 5 w 26"/>
                <a:gd name="T13" fmla="*/ 52 h 54"/>
                <a:gd name="T14" fmla="*/ 2 w 26"/>
                <a:gd name="T15" fmla="*/ 54 h 54"/>
                <a:gd name="T16" fmla="*/ 0 w 26"/>
                <a:gd name="T17" fmla="*/ 51 h 54"/>
                <a:gd name="T18" fmla="*/ 0 w 26"/>
                <a:gd name="T19" fmla="*/ 2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54">
                  <a:moveTo>
                    <a:pt x="0" y="2"/>
                  </a:moveTo>
                  <a:cubicBezTo>
                    <a:pt x="0" y="1"/>
                    <a:pt x="0" y="0"/>
                    <a:pt x="2" y="0"/>
                  </a:cubicBezTo>
                  <a:cubicBezTo>
                    <a:pt x="24" y="0"/>
                    <a:pt x="24" y="0"/>
                    <a:pt x="24" y="0"/>
                  </a:cubicBezTo>
                  <a:cubicBezTo>
                    <a:pt x="25" y="0"/>
                    <a:pt x="26" y="1"/>
                    <a:pt x="26" y="2"/>
                  </a:cubicBezTo>
                  <a:cubicBezTo>
                    <a:pt x="26" y="27"/>
                    <a:pt x="26" y="27"/>
                    <a:pt x="26" y="27"/>
                  </a:cubicBezTo>
                  <a:cubicBezTo>
                    <a:pt x="26" y="30"/>
                    <a:pt x="26" y="31"/>
                    <a:pt x="24" y="32"/>
                  </a:cubicBezTo>
                  <a:cubicBezTo>
                    <a:pt x="5" y="52"/>
                    <a:pt x="5" y="52"/>
                    <a:pt x="5" y="52"/>
                  </a:cubicBezTo>
                  <a:cubicBezTo>
                    <a:pt x="4" y="53"/>
                    <a:pt x="3" y="54"/>
                    <a:pt x="2" y="54"/>
                  </a:cubicBezTo>
                  <a:cubicBezTo>
                    <a:pt x="0" y="54"/>
                    <a:pt x="0" y="53"/>
                    <a:pt x="0" y="51"/>
                  </a:cubicBezTo>
                  <a:lnTo>
                    <a:pt x="0"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4" name="Freeform 62"/>
            <p:cNvSpPr>
              <a:spLocks/>
            </p:cNvSpPr>
            <p:nvPr userDrawn="1"/>
          </p:nvSpPr>
          <p:spPr bwMode="auto">
            <a:xfrm>
              <a:off x="4041974" y="1414463"/>
              <a:ext cx="183934" cy="283134"/>
            </a:xfrm>
            <a:custGeom>
              <a:avLst/>
              <a:gdLst>
                <a:gd name="T0" fmla="*/ 0 w 103"/>
                <a:gd name="T1" fmla="*/ 3 h 158"/>
                <a:gd name="T2" fmla="*/ 2 w 103"/>
                <a:gd name="T3" fmla="*/ 0 h 158"/>
                <a:gd name="T4" fmla="*/ 25 w 103"/>
                <a:gd name="T5" fmla="*/ 0 h 158"/>
                <a:gd name="T6" fmla="*/ 27 w 103"/>
                <a:gd name="T7" fmla="*/ 3 h 158"/>
                <a:gd name="T8" fmla="*/ 27 w 103"/>
                <a:gd name="T9" fmla="*/ 132 h 158"/>
                <a:gd name="T10" fmla="*/ 29 w 103"/>
                <a:gd name="T11" fmla="*/ 133 h 158"/>
                <a:gd name="T12" fmla="*/ 101 w 103"/>
                <a:gd name="T13" fmla="*/ 133 h 158"/>
                <a:gd name="T14" fmla="*/ 103 w 103"/>
                <a:gd name="T15" fmla="*/ 136 h 158"/>
                <a:gd name="T16" fmla="*/ 103 w 103"/>
                <a:gd name="T17" fmla="*/ 156 h 158"/>
                <a:gd name="T18" fmla="*/ 101 w 103"/>
                <a:gd name="T19" fmla="*/ 158 h 158"/>
                <a:gd name="T20" fmla="*/ 2 w 103"/>
                <a:gd name="T21" fmla="*/ 158 h 158"/>
                <a:gd name="T22" fmla="*/ 0 w 103"/>
                <a:gd name="T23" fmla="*/ 156 h 158"/>
                <a:gd name="T24" fmla="*/ 0 w 103"/>
                <a:gd name="T25" fmla="*/ 3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03" h="158">
                  <a:moveTo>
                    <a:pt x="0" y="3"/>
                  </a:moveTo>
                  <a:cubicBezTo>
                    <a:pt x="0" y="1"/>
                    <a:pt x="1" y="0"/>
                    <a:pt x="2" y="0"/>
                  </a:cubicBezTo>
                  <a:cubicBezTo>
                    <a:pt x="25" y="0"/>
                    <a:pt x="25" y="0"/>
                    <a:pt x="25" y="0"/>
                  </a:cubicBezTo>
                  <a:cubicBezTo>
                    <a:pt x="26" y="0"/>
                    <a:pt x="27" y="1"/>
                    <a:pt x="27" y="3"/>
                  </a:cubicBezTo>
                  <a:cubicBezTo>
                    <a:pt x="27" y="132"/>
                    <a:pt x="27" y="132"/>
                    <a:pt x="27" y="132"/>
                  </a:cubicBezTo>
                  <a:cubicBezTo>
                    <a:pt x="27" y="133"/>
                    <a:pt x="28" y="133"/>
                    <a:pt x="29" y="133"/>
                  </a:cubicBezTo>
                  <a:cubicBezTo>
                    <a:pt x="101" y="133"/>
                    <a:pt x="101" y="133"/>
                    <a:pt x="101" y="133"/>
                  </a:cubicBezTo>
                  <a:cubicBezTo>
                    <a:pt x="102" y="133"/>
                    <a:pt x="103" y="134"/>
                    <a:pt x="103" y="136"/>
                  </a:cubicBezTo>
                  <a:cubicBezTo>
                    <a:pt x="103" y="156"/>
                    <a:pt x="103" y="156"/>
                    <a:pt x="103" y="156"/>
                  </a:cubicBezTo>
                  <a:cubicBezTo>
                    <a:pt x="103" y="157"/>
                    <a:pt x="102" y="158"/>
                    <a:pt x="101" y="158"/>
                  </a:cubicBezTo>
                  <a:cubicBezTo>
                    <a:pt x="2" y="158"/>
                    <a:pt x="2" y="158"/>
                    <a:pt x="2" y="158"/>
                  </a:cubicBezTo>
                  <a:cubicBezTo>
                    <a:pt x="1" y="158"/>
                    <a:pt x="0" y="157"/>
                    <a:pt x="0" y="156"/>
                  </a:cubicBezTo>
                  <a:lnTo>
                    <a:pt x="0" y="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5" name="Freeform 63"/>
            <p:cNvSpPr>
              <a:spLocks noEditPoints="1"/>
            </p:cNvSpPr>
            <p:nvPr userDrawn="1"/>
          </p:nvSpPr>
          <p:spPr bwMode="auto">
            <a:xfrm>
              <a:off x="4254842" y="1492997"/>
              <a:ext cx="167400" cy="208734"/>
            </a:xfrm>
            <a:custGeom>
              <a:avLst/>
              <a:gdLst>
                <a:gd name="T0" fmla="*/ 72 w 94"/>
                <a:gd name="T1" fmla="*/ 114 h 117"/>
                <a:gd name="T2" fmla="*/ 70 w 94"/>
                <a:gd name="T3" fmla="*/ 112 h 117"/>
                <a:gd name="T4" fmla="*/ 70 w 94"/>
                <a:gd name="T5" fmla="*/ 104 h 117"/>
                <a:gd name="T6" fmla="*/ 69 w 94"/>
                <a:gd name="T7" fmla="*/ 104 h 117"/>
                <a:gd name="T8" fmla="*/ 38 w 94"/>
                <a:gd name="T9" fmla="*/ 117 h 117"/>
                <a:gd name="T10" fmla="*/ 0 w 94"/>
                <a:gd name="T11" fmla="*/ 82 h 117"/>
                <a:gd name="T12" fmla="*/ 45 w 94"/>
                <a:gd name="T13" fmla="*/ 47 h 117"/>
                <a:gd name="T14" fmla="*/ 68 w 94"/>
                <a:gd name="T15" fmla="*/ 47 h 117"/>
                <a:gd name="T16" fmla="*/ 69 w 94"/>
                <a:gd name="T17" fmla="*/ 46 h 117"/>
                <a:gd name="T18" fmla="*/ 69 w 94"/>
                <a:gd name="T19" fmla="*/ 40 h 117"/>
                <a:gd name="T20" fmla="*/ 44 w 94"/>
                <a:gd name="T21" fmla="*/ 22 h 117"/>
                <a:gd name="T22" fmla="*/ 19 w 94"/>
                <a:gd name="T23" fmla="*/ 29 h 117"/>
                <a:gd name="T24" fmla="*/ 16 w 94"/>
                <a:gd name="T25" fmla="*/ 29 h 117"/>
                <a:gd name="T26" fmla="*/ 7 w 94"/>
                <a:gd name="T27" fmla="*/ 14 h 117"/>
                <a:gd name="T28" fmla="*/ 8 w 94"/>
                <a:gd name="T29" fmla="*/ 11 h 117"/>
                <a:gd name="T30" fmla="*/ 47 w 94"/>
                <a:gd name="T31" fmla="*/ 0 h 117"/>
                <a:gd name="T32" fmla="*/ 94 w 94"/>
                <a:gd name="T33" fmla="*/ 39 h 117"/>
                <a:gd name="T34" fmla="*/ 94 w 94"/>
                <a:gd name="T35" fmla="*/ 112 h 117"/>
                <a:gd name="T36" fmla="*/ 91 w 94"/>
                <a:gd name="T37" fmla="*/ 114 h 117"/>
                <a:gd name="T38" fmla="*/ 72 w 94"/>
                <a:gd name="T39" fmla="*/ 114 h 117"/>
                <a:gd name="T40" fmla="*/ 69 w 94"/>
                <a:gd name="T41" fmla="*/ 76 h 117"/>
                <a:gd name="T42" fmla="*/ 69 w 94"/>
                <a:gd name="T43" fmla="*/ 68 h 117"/>
                <a:gd name="T44" fmla="*/ 68 w 94"/>
                <a:gd name="T45" fmla="*/ 66 h 117"/>
                <a:gd name="T46" fmla="*/ 49 w 94"/>
                <a:gd name="T47" fmla="*/ 66 h 117"/>
                <a:gd name="T48" fmla="*/ 25 w 94"/>
                <a:gd name="T49" fmla="*/ 82 h 117"/>
                <a:gd name="T50" fmla="*/ 44 w 94"/>
                <a:gd name="T51" fmla="*/ 95 h 117"/>
                <a:gd name="T52" fmla="*/ 69 w 94"/>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4" h="117">
                  <a:moveTo>
                    <a:pt x="72" y="114"/>
                  </a:moveTo>
                  <a:cubicBezTo>
                    <a:pt x="71" y="114"/>
                    <a:pt x="70" y="113"/>
                    <a:pt x="70" y="112"/>
                  </a:cubicBezTo>
                  <a:cubicBezTo>
                    <a:pt x="70" y="104"/>
                    <a:pt x="70" y="104"/>
                    <a:pt x="70" y="104"/>
                  </a:cubicBezTo>
                  <a:cubicBezTo>
                    <a:pt x="69" y="104"/>
                    <a:pt x="69" y="104"/>
                    <a:pt x="69" y="104"/>
                  </a:cubicBezTo>
                  <a:cubicBezTo>
                    <a:pt x="64" y="111"/>
                    <a:pt x="54" y="117"/>
                    <a:pt x="38" y="117"/>
                  </a:cubicBezTo>
                  <a:cubicBezTo>
                    <a:pt x="17" y="117"/>
                    <a:pt x="0" y="106"/>
                    <a:pt x="0" y="82"/>
                  </a:cubicBezTo>
                  <a:cubicBezTo>
                    <a:pt x="0" y="58"/>
                    <a:pt x="17" y="47"/>
                    <a:pt x="45" y="47"/>
                  </a:cubicBezTo>
                  <a:cubicBezTo>
                    <a:pt x="68" y="47"/>
                    <a:pt x="68" y="47"/>
                    <a:pt x="68" y="47"/>
                  </a:cubicBezTo>
                  <a:cubicBezTo>
                    <a:pt x="69" y="47"/>
                    <a:pt x="69" y="47"/>
                    <a:pt x="69" y="46"/>
                  </a:cubicBezTo>
                  <a:cubicBezTo>
                    <a:pt x="69" y="40"/>
                    <a:pt x="69" y="40"/>
                    <a:pt x="69" y="40"/>
                  </a:cubicBezTo>
                  <a:cubicBezTo>
                    <a:pt x="69" y="28"/>
                    <a:pt x="63" y="22"/>
                    <a:pt x="44" y="22"/>
                  </a:cubicBezTo>
                  <a:cubicBezTo>
                    <a:pt x="32" y="22"/>
                    <a:pt x="24" y="25"/>
                    <a:pt x="19" y="29"/>
                  </a:cubicBezTo>
                  <a:cubicBezTo>
                    <a:pt x="18" y="30"/>
                    <a:pt x="16" y="30"/>
                    <a:pt x="16" y="29"/>
                  </a:cubicBezTo>
                  <a:cubicBezTo>
                    <a:pt x="7" y="14"/>
                    <a:pt x="7" y="14"/>
                    <a:pt x="7" y="14"/>
                  </a:cubicBezTo>
                  <a:cubicBezTo>
                    <a:pt x="6" y="13"/>
                    <a:pt x="7" y="11"/>
                    <a:pt x="8" y="11"/>
                  </a:cubicBezTo>
                  <a:cubicBezTo>
                    <a:pt x="17" y="4"/>
                    <a:pt x="29" y="0"/>
                    <a:pt x="47" y="0"/>
                  </a:cubicBezTo>
                  <a:cubicBezTo>
                    <a:pt x="81" y="0"/>
                    <a:pt x="94" y="11"/>
                    <a:pt x="94" y="39"/>
                  </a:cubicBezTo>
                  <a:cubicBezTo>
                    <a:pt x="94" y="112"/>
                    <a:pt x="94" y="112"/>
                    <a:pt x="94" y="112"/>
                  </a:cubicBezTo>
                  <a:cubicBezTo>
                    <a:pt x="94" y="113"/>
                    <a:pt x="93" y="114"/>
                    <a:pt x="91" y="114"/>
                  </a:cubicBezTo>
                  <a:lnTo>
                    <a:pt x="72" y="114"/>
                  </a:lnTo>
                  <a:close/>
                  <a:moveTo>
                    <a:pt x="69" y="76"/>
                  </a:moveTo>
                  <a:cubicBezTo>
                    <a:pt x="69" y="68"/>
                    <a:pt x="69" y="68"/>
                    <a:pt x="69" y="68"/>
                  </a:cubicBezTo>
                  <a:cubicBezTo>
                    <a:pt x="69" y="67"/>
                    <a:pt x="69" y="66"/>
                    <a:pt x="68" y="66"/>
                  </a:cubicBezTo>
                  <a:cubicBezTo>
                    <a:pt x="49" y="66"/>
                    <a:pt x="49" y="66"/>
                    <a:pt x="49" y="66"/>
                  </a:cubicBezTo>
                  <a:cubicBezTo>
                    <a:pt x="33" y="66"/>
                    <a:pt x="25" y="71"/>
                    <a:pt x="25" y="82"/>
                  </a:cubicBezTo>
                  <a:cubicBezTo>
                    <a:pt x="25" y="91"/>
                    <a:pt x="32"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6" name="Freeform 64"/>
            <p:cNvSpPr>
              <a:spLocks noEditPoints="1"/>
            </p:cNvSpPr>
            <p:nvPr userDrawn="1"/>
          </p:nvSpPr>
          <p:spPr bwMode="auto">
            <a:xfrm>
              <a:off x="4469776" y="1414463"/>
              <a:ext cx="175667" cy="287267"/>
            </a:xfrm>
            <a:custGeom>
              <a:avLst/>
              <a:gdLst>
                <a:gd name="T0" fmla="*/ 26 w 98"/>
                <a:gd name="T1" fmla="*/ 147 h 161"/>
                <a:gd name="T2" fmla="*/ 26 w 98"/>
                <a:gd name="T3" fmla="*/ 147 h 161"/>
                <a:gd name="T4" fmla="*/ 26 w 98"/>
                <a:gd name="T5" fmla="*/ 156 h 161"/>
                <a:gd name="T6" fmla="*/ 23 w 98"/>
                <a:gd name="T7" fmla="*/ 158 h 161"/>
                <a:gd name="T8" fmla="*/ 2 w 98"/>
                <a:gd name="T9" fmla="*/ 158 h 161"/>
                <a:gd name="T10" fmla="*/ 0 w 98"/>
                <a:gd name="T11" fmla="*/ 156 h 161"/>
                <a:gd name="T12" fmla="*/ 0 w 98"/>
                <a:gd name="T13" fmla="*/ 3 h 161"/>
                <a:gd name="T14" fmla="*/ 2 w 98"/>
                <a:gd name="T15" fmla="*/ 0 h 161"/>
                <a:gd name="T16" fmla="*/ 23 w 98"/>
                <a:gd name="T17" fmla="*/ 0 h 161"/>
                <a:gd name="T18" fmla="*/ 26 w 98"/>
                <a:gd name="T19" fmla="*/ 3 h 161"/>
                <a:gd name="T20" fmla="*/ 26 w 98"/>
                <a:gd name="T21" fmla="*/ 57 h 161"/>
                <a:gd name="T22" fmla="*/ 26 w 98"/>
                <a:gd name="T23" fmla="*/ 57 h 161"/>
                <a:gd name="T24" fmla="*/ 56 w 98"/>
                <a:gd name="T25" fmla="*/ 44 h 161"/>
                <a:gd name="T26" fmla="*/ 94 w 98"/>
                <a:gd name="T27" fmla="*/ 71 h 161"/>
                <a:gd name="T28" fmla="*/ 98 w 98"/>
                <a:gd name="T29" fmla="*/ 102 h 161"/>
                <a:gd name="T30" fmla="*/ 94 w 98"/>
                <a:gd name="T31" fmla="*/ 134 h 161"/>
                <a:gd name="T32" fmla="*/ 56 w 98"/>
                <a:gd name="T33" fmla="*/ 161 h 161"/>
                <a:gd name="T34" fmla="*/ 26 w 98"/>
                <a:gd name="T35" fmla="*/ 147 h 161"/>
                <a:gd name="T36" fmla="*/ 69 w 98"/>
                <a:gd name="T37" fmla="*/ 123 h 161"/>
                <a:gd name="T38" fmla="*/ 72 w 98"/>
                <a:gd name="T39" fmla="*/ 102 h 161"/>
                <a:gd name="T40" fmla="*/ 69 w 98"/>
                <a:gd name="T41" fmla="*/ 81 h 161"/>
                <a:gd name="T42" fmla="*/ 49 w 98"/>
                <a:gd name="T43" fmla="*/ 67 h 161"/>
                <a:gd name="T44" fmla="*/ 28 w 98"/>
                <a:gd name="T45" fmla="*/ 81 h 161"/>
                <a:gd name="T46" fmla="*/ 26 w 98"/>
                <a:gd name="T47" fmla="*/ 102 h 161"/>
                <a:gd name="T48" fmla="*/ 28 w 98"/>
                <a:gd name="T49" fmla="*/ 123 h 161"/>
                <a:gd name="T50" fmla="*/ 49 w 98"/>
                <a:gd name="T51" fmla="*/ 137 h 161"/>
                <a:gd name="T52" fmla="*/ 69 w 98"/>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61">
                  <a:moveTo>
                    <a:pt x="26" y="147"/>
                  </a:moveTo>
                  <a:cubicBezTo>
                    <a:pt x="26" y="147"/>
                    <a:pt x="26" y="147"/>
                    <a:pt x="26" y="147"/>
                  </a:cubicBezTo>
                  <a:cubicBezTo>
                    <a:pt x="26" y="156"/>
                    <a:pt x="26" y="156"/>
                    <a:pt x="26" y="156"/>
                  </a:cubicBezTo>
                  <a:cubicBezTo>
                    <a:pt x="26" y="157"/>
                    <a:pt x="25" y="158"/>
                    <a:pt x="23" y="158"/>
                  </a:cubicBezTo>
                  <a:cubicBezTo>
                    <a:pt x="2" y="158"/>
                    <a:pt x="2" y="158"/>
                    <a:pt x="2" y="158"/>
                  </a:cubicBezTo>
                  <a:cubicBezTo>
                    <a:pt x="1" y="158"/>
                    <a:pt x="0" y="157"/>
                    <a:pt x="0" y="156"/>
                  </a:cubicBezTo>
                  <a:cubicBezTo>
                    <a:pt x="0" y="3"/>
                    <a:pt x="0" y="3"/>
                    <a:pt x="0" y="3"/>
                  </a:cubicBezTo>
                  <a:cubicBezTo>
                    <a:pt x="0" y="1"/>
                    <a:pt x="1" y="0"/>
                    <a:pt x="2" y="0"/>
                  </a:cubicBezTo>
                  <a:cubicBezTo>
                    <a:pt x="23" y="0"/>
                    <a:pt x="23" y="0"/>
                    <a:pt x="23" y="0"/>
                  </a:cubicBezTo>
                  <a:cubicBezTo>
                    <a:pt x="25" y="0"/>
                    <a:pt x="26" y="1"/>
                    <a:pt x="26" y="3"/>
                  </a:cubicBezTo>
                  <a:cubicBezTo>
                    <a:pt x="26" y="57"/>
                    <a:pt x="26" y="57"/>
                    <a:pt x="26" y="57"/>
                  </a:cubicBezTo>
                  <a:cubicBezTo>
                    <a:pt x="26" y="57"/>
                    <a:pt x="26" y="57"/>
                    <a:pt x="26" y="57"/>
                  </a:cubicBezTo>
                  <a:cubicBezTo>
                    <a:pt x="31" y="49"/>
                    <a:pt x="40" y="44"/>
                    <a:pt x="56" y="44"/>
                  </a:cubicBezTo>
                  <a:cubicBezTo>
                    <a:pt x="75" y="44"/>
                    <a:pt x="88" y="53"/>
                    <a:pt x="94" y="71"/>
                  </a:cubicBezTo>
                  <a:cubicBezTo>
                    <a:pt x="97" y="79"/>
                    <a:pt x="98" y="87"/>
                    <a:pt x="98" y="102"/>
                  </a:cubicBezTo>
                  <a:cubicBezTo>
                    <a:pt x="98" y="117"/>
                    <a:pt x="97" y="125"/>
                    <a:pt x="94" y="134"/>
                  </a:cubicBezTo>
                  <a:cubicBezTo>
                    <a:pt x="88" y="151"/>
                    <a:pt x="75" y="161"/>
                    <a:pt x="56" y="161"/>
                  </a:cubicBezTo>
                  <a:cubicBezTo>
                    <a:pt x="40" y="161"/>
                    <a:pt x="31" y="155"/>
                    <a:pt x="26" y="147"/>
                  </a:cubicBezTo>
                  <a:close/>
                  <a:moveTo>
                    <a:pt x="69" y="123"/>
                  </a:moveTo>
                  <a:cubicBezTo>
                    <a:pt x="71" y="118"/>
                    <a:pt x="72" y="112"/>
                    <a:pt x="72" y="102"/>
                  </a:cubicBezTo>
                  <a:cubicBezTo>
                    <a:pt x="72" y="92"/>
                    <a:pt x="71" y="86"/>
                    <a:pt x="69" y="81"/>
                  </a:cubicBezTo>
                  <a:cubicBezTo>
                    <a:pt x="66" y="72"/>
                    <a:pt x="59" y="67"/>
                    <a:pt x="49" y="67"/>
                  </a:cubicBezTo>
                  <a:cubicBezTo>
                    <a:pt x="38" y="67"/>
                    <a:pt x="31" y="72"/>
                    <a:pt x="28" y="81"/>
                  </a:cubicBezTo>
                  <a:cubicBezTo>
                    <a:pt x="26" y="86"/>
                    <a:pt x="26" y="92"/>
                    <a:pt x="26" y="102"/>
                  </a:cubicBezTo>
                  <a:cubicBezTo>
                    <a:pt x="26" y="112"/>
                    <a:pt x="26" y="118"/>
                    <a:pt x="28" y="123"/>
                  </a:cubicBezTo>
                  <a:cubicBezTo>
                    <a:pt x="31" y="132"/>
                    <a:pt x="38" y="137"/>
                    <a:pt x="49" y="137"/>
                  </a:cubicBezTo>
                  <a:cubicBezTo>
                    <a:pt x="59" y="137"/>
                    <a:pt x="66" y="132"/>
                    <a:pt x="69"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7" name="Freeform 65"/>
            <p:cNvSpPr>
              <a:spLocks noEditPoints="1"/>
            </p:cNvSpPr>
            <p:nvPr userDrawn="1"/>
          </p:nvSpPr>
          <p:spPr bwMode="auto">
            <a:xfrm>
              <a:off x="4676443" y="1492997"/>
              <a:ext cx="177734" cy="208734"/>
            </a:xfrm>
            <a:custGeom>
              <a:avLst/>
              <a:gdLst>
                <a:gd name="T0" fmla="*/ 4 w 100"/>
                <a:gd name="T1" fmla="*/ 86 h 117"/>
                <a:gd name="T2" fmla="*/ 0 w 100"/>
                <a:gd name="T3" fmla="*/ 58 h 117"/>
                <a:gd name="T4" fmla="*/ 4 w 100"/>
                <a:gd name="T5" fmla="*/ 31 h 117"/>
                <a:gd name="T6" fmla="*/ 50 w 100"/>
                <a:gd name="T7" fmla="*/ 0 h 117"/>
                <a:gd name="T8" fmla="*/ 96 w 100"/>
                <a:gd name="T9" fmla="*/ 31 h 117"/>
                <a:gd name="T10" fmla="*/ 100 w 100"/>
                <a:gd name="T11" fmla="*/ 58 h 117"/>
                <a:gd name="T12" fmla="*/ 96 w 100"/>
                <a:gd name="T13" fmla="*/ 86 h 117"/>
                <a:gd name="T14" fmla="*/ 50 w 100"/>
                <a:gd name="T15" fmla="*/ 117 h 117"/>
                <a:gd name="T16" fmla="*/ 4 w 100"/>
                <a:gd name="T17" fmla="*/ 86 h 117"/>
                <a:gd name="T18" fmla="*/ 71 w 100"/>
                <a:gd name="T19" fmla="*/ 79 h 117"/>
                <a:gd name="T20" fmla="*/ 73 w 100"/>
                <a:gd name="T21" fmla="*/ 58 h 117"/>
                <a:gd name="T22" fmla="*/ 71 w 100"/>
                <a:gd name="T23" fmla="*/ 38 h 117"/>
                <a:gd name="T24" fmla="*/ 50 w 100"/>
                <a:gd name="T25" fmla="*/ 23 h 117"/>
                <a:gd name="T26" fmla="*/ 29 w 100"/>
                <a:gd name="T27" fmla="*/ 38 h 117"/>
                <a:gd name="T28" fmla="*/ 27 w 100"/>
                <a:gd name="T29" fmla="*/ 58 h 117"/>
                <a:gd name="T30" fmla="*/ 29 w 100"/>
                <a:gd name="T31" fmla="*/ 79 h 117"/>
                <a:gd name="T32" fmla="*/ 50 w 100"/>
                <a:gd name="T33" fmla="*/ 93 h 117"/>
                <a:gd name="T34" fmla="*/ 71 w 100"/>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0" h="117">
                  <a:moveTo>
                    <a:pt x="4" y="86"/>
                  </a:moveTo>
                  <a:cubicBezTo>
                    <a:pt x="2" y="78"/>
                    <a:pt x="0" y="70"/>
                    <a:pt x="0" y="58"/>
                  </a:cubicBezTo>
                  <a:cubicBezTo>
                    <a:pt x="0" y="46"/>
                    <a:pt x="2" y="38"/>
                    <a:pt x="4" y="31"/>
                  </a:cubicBezTo>
                  <a:cubicBezTo>
                    <a:pt x="10" y="11"/>
                    <a:pt x="28" y="0"/>
                    <a:pt x="50" y="0"/>
                  </a:cubicBezTo>
                  <a:cubicBezTo>
                    <a:pt x="73" y="0"/>
                    <a:pt x="90" y="11"/>
                    <a:pt x="96" y="31"/>
                  </a:cubicBezTo>
                  <a:cubicBezTo>
                    <a:pt x="99" y="38"/>
                    <a:pt x="100" y="46"/>
                    <a:pt x="100" y="58"/>
                  </a:cubicBezTo>
                  <a:cubicBezTo>
                    <a:pt x="100" y="70"/>
                    <a:pt x="99" y="78"/>
                    <a:pt x="96" y="86"/>
                  </a:cubicBezTo>
                  <a:cubicBezTo>
                    <a:pt x="90" y="105"/>
                    <a:pt x="73" y="117"/>
                    <a:pt x="50" y="117"/>
                  </a:cubicBezTo>
                  <a:cubicBezTo>
                    <a:pt x="28" y="117"/>
                    <a:pt x="10" y="105"/>
                    <a:pt x="4" y="86"/>
                  </a:cubicBezTo>
                  <a:close/>
                  <a:moveTo>
                    <a:pt x="71" y="79"/>
                  </a:moveTo>
                  <a:cubicBezTo>
                    <a:pt x="73" y="73"/>
                    <a:pt x="73" y="68"/>
                    <a:pt x="73" y="58"/>
                  </a:cubicBezTo>
                  <a:cubicBezTo>
                    <a:pt x="73" y="49"/>
                    <a:pt x="73" y="44"/>
                    <a:pt x="71" y="38"/>
                  </a:cubicBezTo>
                  <a:cubicBezTo>
                    <a:pt x="68" y="28"/>
                    <a:pt x="61" y="23"/>
                    <a:pt x="50" y="23"/>
                  </a:cubicBezTo>
                  <a:cubicBezTo>
                    <a:pt x="40" y="23"/>
                    <a:pt x="32" y="28"/>
                    <a:pt x="29" y="38"/>
                  </a:cubicBezTo>
                  <a:cubicBezTo>
                    <a:pt x="27" y="44"/>
                    <a:pt x="27" y="49"/>
                    <a:pt x="27" y="58"/>
                  </a:cubicBezTo>
                  <a:cubicBezTo>
                    <a:pt x="27" y="68"/>
                    <a:pt x="27" y="73"/>
                    <a:pt x="29" y="79"/>
                  </a:cubicBezTo>
                  <a:cubicBezTo>
                    <a:pt x="32" y="88"/>
                    <a:pt x="40" y="93"/>
                    <a:pt x="50" y="93"/>
                  </a:cubicBezTo>
                  <a:cubicBezTo>
                    <a:pt x="61" y="93"/>
                    <a:pt x="68" y="88"/>
                    <a:pt x="71"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8" name="Freeform 66"/>
            <p:cNvSpPr>
              <a:spLocks/>
            </p:cNvSpPr>
            <p:nvPr userDrawn="1"/>
          </p:nvSpPr>
          <p:spPr bwMode="auto">
            <a:xfrm>
              <a:off x="4891377" y="1497130"/>
              <a:ext cx="167400" cy="204601"/>
            </a:xfrm>
            <a:custGeom>
              <a:avLst/>
              <a:gdLst>
                <a:gd name="T0" fmla="*/ 70 w 94"/>
                <a:gd name="T1" fmla="*/ 112 h 115"/>
                <a:gd name="T2" fmla="*/ 68 w 94"/>
                <a:gd name="T3" fmla="*/ 110 h 115"/>
                <a:gd name="T4" fmla="*/ 68 w 94"/>
                <a:gd name="T5" fmla="*/ 102 h 115"/>
                <a:gd name="T6" fmla="*/ 68 w 94"/>
                <a:gd name="T7" fmla="*/ 102 h 115"/>
                <a:gd name="T8" fmla="*/ 39 w 94"/>
                <a:gd name="T9" fmla="*/ 115 h 115"/>
                <a:gd name="T10" fmla="*/ 0 w 94"/>
                <a:gd name="T11" fmla="*/ 73 h 115"/>
                <a:gd name="T12" fmla="*/ 0 w 94"/>
                <a:gd name="T13" fmla="*/ 3 h 115"/>
                <a:gd name="T14" fmla="*/ 3 w 94"/>
                <a:gd name="T15" fmla="*/ 0 h 115"/>
                <a:gd name="T16" fmla="*/ 24 w 94"/>
                <a:gd name="T17" fmla="*/ 0 h 115"/>
                <a:gd name="T18" fmla="*/ 26 w 94"/>
                <a:gd name="T19" fmla="*/ 3 h 115"/>
                <a:gd name="T20" fmla="*/ 26 w 94"/>
                <a:gd name="T21" fmla="*/ 67 h 115"/>
                <a:gd name="T22" fmla="*/ 47 w 94"/>
                <a:gd name="T23" fmla="*/ 91 h 115"/>
                <a:gd name="T24" fmla="*/ 68 w 94"/>
                <a:gd name="T25" fmla="*/ 67 h 115"/>
                <a:gd name="T26" fmla="*/ 68 w 94"/>
                <a:gd name="T27" fmla="*/ 3 h 115"/>
                <a:gd name="T28" fmla="*/ 70 w 94"/>
                <a:gd name="T29" fmla="*/ 0 h 115"/>
                <a:gd name="T30" fmla="*/ 91 w 94"/>
                <a:gd name="T31" fmla="*/ 0 h 115"/>
                <a:gd name="T32" fmla="*/ 94 w 94"/>
                <a:gd name="T33" fmla="*/ 3 h 115"/>
                <a:gd name="T34" fmla="*/ 94 w 94"/>
                <a:gd name="T35" fmla="*/ 110 h 115"/>
                <a:gd name="T36" fmla="*/ 91 w 94"/>
                <a:gd name="T37" fmla="*/ 112 h 115"/>
                <a:gd name="T38" fmla="*/ 70 w 94"/>
                <a:gd name="T39" fmla="*/ 112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5">
                  <a:moveTo>
                    <a:pt x="70" y="112"/>
                  </a:moveTo>
                  <a:cubicBezTo>
                    <a:pt x="69" y="112"/>
                    <a:pt x="68" y="111"/>
                    <a:pt x="68" y="110"/>
                  </a:cubicBezTo>
                  <a:cubicBezTo>
                    <a:pt x="68" y="102"/>
                    <a:pt x="68" y="102"/>
                    <a:pt x="68" y="102"/>
                  </a:cubicBezTo>
                  <a:cubicBezTo>
                    <a:pt x="68" y="102"/>
                    <a:pt x="68" y="102"/>
                    <a:pt x="68" y="102"/>
                  </a:cubicBezTo>
                  <a:cubicBezTo>
                    <a:pt x="62" y="109"/>
                    <a:pt x="53" y="115"/>
                    <a:pt x="39" y="115"/>
                  </a:cubicBezTo>
                  <a:cubicBezTo>
                    <a:pt x="15" y="115"/>
                    <a:pt x="0" y="97"/>
                    <a:pt x="0" y="73"/>
                  </a:cubicBezTo>
                  <a:cubicBezTo>
                    <a:pt x="0" y="3"/>
                    <a:pt x="0" y="3"/>
                    <a:pt x="0" y="3"/>
                  </a:cubicBezTo>
                  <a:cubicBezTo>
                    <a:pt x="0" y="1"/>
                    <a:pt x="1" y="0"/>
                    <a:pt x="3" y="0"/>
                  </a:cubicBezTo>
                  <a:cubicBezTo>
                    <a:pt x="24" y="0"/>
                    <a:pt x="24" y="0"/>
                    <a:pt x="24" y="0"/>
                  </a:cubicBezTo>
                  <a:cubicBezTo>
                    <a:pt x="25" y="0"/>
                    <a:pt x="26" y="1"/>
                    <a:pt x="26" y="3"/>
                  </a:cubicBezTo>
                  <a:cubicBezTo>
                    <a:pt x="26" y="67"/>
                    <a:pt x="26" y="67"/>
                    <a:pt x="26" y="67"/>
                  </a:cubicBezTo>
                  <a:cubicBezTo>
                    <a:pt x="26" y="81"/>
                    <a:pt x="33" y="91"/>
                    <a:pt x="47" y="91"/>
                  </a:cubicBezTo>
                  <a:cubicBezTo>
                    <a:pt x="60" y="91"/>
                    <a:pt x="68" y="81"/>
                    <a:pt x="68" y="67"/>
                  </a:cubicBezTo>
                  <a:cubicBezTo>
                    <a:pt x="68" y="3"/>
                    <a:pt x="68" y="3"/>
                    <a:pt x="68" y="3"/>
                  </a:cubicBezTo>
                  <a:cubicBezTo>
                    <a:pt x="68" y="1"/>
                    <a:pt x="69" y="0"/>
                    <a:pt x="70" y="0"/>
                  </a:cubicBezTo>
                  <a:cubicBezTo>
                    <a:pt x="91" y="0"/>
                    <a:pt x="91" y="0"/>
                    <a:pt x="91" y="0"/>
                  </a:cubicBezTo>
                  <a:cubicBezTo>
                    <a:pt x="93" y="0"/>
                    <a:pt x="94" y="1"/>
                    <a:pt x="94" y="3"/>
                  </a:cubicBezTo>
                  <a:cubicBezTo>
                    <a:pt x="94" y="110"/>
                    <a:pt x="94" y="110"/>
                    <a:pt x="94" y="110"/>
                  </a:cubicBezTo>
                  <a:cubicBezTo>
                    <a:pt x="94" y="111"/>
                    <a:pt x="93" y="112"/>
                    <a:pt x="91" y="112"/>
                  </a:cubicBezTo>
                  <a:lnTo>
                    <a:pt x="70" y="11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79" name="Freeform 67"/>
            <p:cNvSpPr>
              <a:spLocks/>
            </p:cNvSpPr>
            <p:nvPr userDrawn="1"/>
          </p:nvSpPr>
          <p:spPr bwMode="auto">
            <a:xfrm>
              <a:off x="5108377" y="1492997"/>
              <a:ext cx="142600" cy="204601"/>
            </a:xfrm>
            <a:custGeom>
              <a:avLst/>
              <a:gdLst>
                <a:gd name="T0" fmla="*/ 3 w 80"/>
                <a:gd name="T1" fmla="*/ 114 h 114"/>
                <a:gd name="T2" fmla="*/ 0 w 80"/>
                <a:gd name="T3" fmla="*/ 112 h 114"/>
                <a:gd name="T4" fmla="*/ 0 w 80"/>
                <a:gd name="T5" fmla="*/ 5 h 114"/>
                <a:gd name="T6" fmla="*/ 3 w 80"/>
                <a:gd name="T7" fmla="*/ 2 h 114"/>
                <a:gd name="T8" fmla="*/ 24 w 80"/>
                <a:gd name="T9" fmla="*/ 2 h 114"/>
                <a:gd name="T10" fmla="*/ 26 w 80"/>
                <a:gd name="T11" fmla="*/ 5 h 114"/>
                <a:gd name="T12" fmla="*/ 26 w 80"/>
                <a:gd name="T13" fmla="*/ 14 h 114"/>
                <a:gd name="T14" fmla="*/ 27 w 80"/>
                <a:gd name="T15" fmla="*/ 14 h 114"/>
                <a:gd name="T16" fmla="*/ 56 w 80"/>
                <a:gd name="T17" fmla="*/ 0 h 114"/>
                <a:gd name="T18" fmla="*/ 79 w 80"/>
                <a:gd name="T19" fmla="*/ 9 h 114"/>
                <a:gd name="T20" fmla="*/ 79 w 80"/>
                <a:gd name="T21" fmla="*/ 12 h 114"/>
                <a:gd name="T22" fmla="*/ 67 w 80"/>
                <a:gd name="T23" fmla="*/ 28 h 114"/>
                <a:gd name="T24" fmla="*/ 64 w 80"/>
                <a:gd name="T25" fmla="*/ 28 h 114"/>
                <a:gd name="T26" fmla="*/ 47 w 80"/>
                <a:gd name="T27" fmla="*/ 23 h 114"/>
                <a:gd name="T28" fmla="*/ 26 w 80"/>
                <a:gd name="T29" fmla="*/ 51 h 114"/>
                <a:gd name="T30" fmla="*/ 26 w 80"/>
                <a:gd name="T31" fmla="*/ 112 h 114"/>
                <a:gd name="T32" fmla="*/ 24 w 80"/>
                <a:gd name="T33" fmla="*/ 114 h 114"/>
                <a:gd name="T34" fmla="*/ 3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3" y="114"/>
                  </a:move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4"/>
                    <a:pt x="26" y="14"/>
                    <a:pt x="26" y="14"/>
                  </a:cubicBezTo>
                  <a:cubicBezTo>
                    <a:pt x="27" y="14"/>
                    <a:pt x="27" y="14"/>
                    <a:pt x="27" y="14"/>
                  </a:cubicBezTo>
                  <a:cubicBezTo>
                    <a:pt x="32" y="6"/>
                    <a:pt x="41" y="0"/>
                    <a:pt x="56" y="0"/>
                  </a:cubicBezTo>
                  <a:cubicBezTo>
                    <a:pt x="64" y="0"/>
                    <a:pt x="73" y="3"/>
                    <a:pt x="79" y="9"/>
                  </a:cubicBezTo>
                  <a:cubicBezTo>
                    <a:pt x="80" y="10"/>
                    <a:pt x="80" y="11"/>
                    <a:pt x="79" y="12"/>
                  </a:cubicBezTo>
                  <a:cubicBezTo>
                    <a:pt x="67" y="28"/>
                    <a:pt x="67" y="28"/>
                    <a:pt x="67" y="28"/>
                  </a:cubicBezTo>
                  <a:cubicBezTo>
                    <a:pt x="66" y="29"/>
                    <a:pt x="65" y="29"/>
                    <a:pt x="64" y="28"/>
                  </a:cubicBezTo>
                  <a:cubicBezTo>
                    <a:pt x="59" y="25"/>
                    <a:pt x="53" y="23"/>
                    <a:pt x="47" y="23"/>
                  </a:cubicBezTo>
                  <a:cubicBezTo>
                    <a:pt x="33" y="23"/>
                    <a:pt x="26" y="33"/>
                    <a:pt x="26" y="51"/>
                  </a:cubicBezTo>
                  <a:cubicBezTo>
                    <a:pt x="26" y="112"/>
                    <a:pt x="26" y="112"/>
                    <a:pt x="26" y="112"/>
                  </a:cubicBezTo>
                  <a:cubicBezTo>
                    <a:pt x="26" y="113"/>
                    <a:pt x="25" y="114"/>
                    <a:pt x="24" y="114"/>
                  </a:cubicBezTo>
                  <a:lnTo>
                    <a:pt x="3"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0" name="Freeform 68"/>
            <p:cNvSpPr>
              <a:spLocks noEditPoints="1"/>
            </p:cNvSpPr>
            <p:nvPr userDrawn="1"/>
          </p:nvSpPr>
          <p:spPr bwMode="auto">
            <a:xfrm>
              <a:off x="5331578"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1" name="Freeform 69"/>
            <p:cNvSpPr>
              <a:spLocks/>
            </p:cNvSpPr>
            <p:nvPr userDrawn="1"/>
          </p:nvSpPr>
          <p:spPr bwMode="auto">
            <a:xfrm>
              <a:off x="5546512" y="1492997"/>
              <a:ext cx="167400" cy="204601"/>
            </a:xfrm>
            <a:custGeom>
              <a:avLst/>
              <a:gdLst>
                <a:gd name="T0" fmla="*/ 71 w 94"/>
                <a:gd name="T1" fmla="*/ 114 h 114"/>
                <a:gd name="T2" fmla="*/ 68 w 94"/>
                <a:gd name="T3" fmla="*/ 112 h 114"/>
                <a:gd name="T4" fmla="*/ 68 w 94"/>
                <a:gd name="T5" fmla="*/ 47 h 114"/>
                <a:gd name="T6" fmla="*/ 47 w 94"/>
                <a:gd name="T7" fmla="*/ 23 h 114"/>
                <a:gd name="T8" fmla="*/ 26 w 94"/>
                <a:gd name="T9" fmla="*/ 47 h 114"/>
                <a:gd name="T10" fmla="*/ 26 w 94"/>
                <a:gd name="T11" fmla="*/ 112 h 114"/>
                <a:gd name="T12" fmla="*/ 24 w 94"/>
                <a:gd name="T13" fmla="*/ 114 h 114"/>
                <a:gd name="T14" fmla="*/ 2 w 94"/>
                <a:gd name="T15" fmla="*/ 114 h 114"/>
                <a:gd name="T16" fmla="*/ 0 w 94"/>
                <a:gd name="T17" fmla="*/ 112 h 114"/>
                <a:gd name="T18" fmla="*/ 0 w 94"/>
                <a:gd name="T19" fmla="*/ 5 h 114"/>
                <a:gd name="T20" fmla="*/ 2 w 94"/>
                <a:gd name="T21" fmla="*/ 2 h 114"/>
                <a:gd name="T22" fmla="*/ 24 w 94"/>
                <a:gd name="T23" fmla="*/ 2 h 114"/>
                <a:gd name="T24" fmla="*/ 26 w 94"/>
                <a:gd name="T25" fmla="*/ 5 h 114"/>
                <a:gd name="T26" fmla="*/ 26 w 94"/>
                <a:gd name="T27" fmla="*/ 13 h 114"/>
                <a:gd name="T28" fmla="*/ 26 w 94"/>
                <a:gd name="T29" fmla="*/ 13 h 114"/>
                <a:gd name="T30" fmla="*/ 56 w 94"/>
                <a:gd name="T31" fmla="*/ 0 h 114"/>
                <a:gd name="T32" fmla="*/ 94 w 94"/>
                <a:gd name="T33" fmla="*/ 41 h 114"/>
                <a:gd name="T34" fmla="*/ 94 w 94"/>
                <a:gd name="T35" fmla="*/ 112 h 114"/>
                <a:gd name="T36" fmla="*/ 92 w 94"/>
                <a:gd name="T37" fmla="*/ 114 h 114"/>
                <a:gd name="T38" fmla="*/ 71 w 94"/>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4" h="114">
                  <a:moveTo>
                    <a:pt x="71" y="114"/>
                  </a:moveTo>
                  <a:cubicBezTo>
                    <a:pt x="69" y="114"/>
                    <a:pt x="68" y="113"/>
                    <a:pt x="68" y="112"/>
                  </a:cubicBezTo>
                  <a:cubicBezTo>
                    <a:pt x="68" y="47"/>
                    <a:pt x="68" y="47"/>
                    <a:pt x="68" y="47"/>
                  </a:cubicBezTo>
                  <a:cubicBezTo>
                    <a:pt x="68" y="33"/>
                    <a:pt x="61" y="23"/>
                    <a:pt x="47" y="23"/>
                  </a:cubicBezTo>
                  <a:cubicBezTo>
                    <a:pt x="34" y="23"/>
                    <a:pt x="26" y="33"/>
                    <a:pt x="26" y="47"/>
                  </a:cubicBezTo>
                  <a:cubicBezTo>
                    <a:pt x="26" y="112"/>
                    <a:pt x="26" y="112"/>
                    <a:pt x="26" y="112"/>
                  </a:cubicBezTo>
                  <a:cubicBezTo>
                    <a:pt x="26" y="113"/>
                    <a:pt x="25" y="114"/>
                    <a:pt x="24" y="114"/>
                  </a:cubicBezTo>
                  <a:cubicBezTo>
                    <a:pt x="2" y="114"/>
                    <a:pt x="2" y="114"/>
                    <a:pt x="2" y="114"/>
                  </a:cubicBez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6"/>
                    <a:pt x="41" y="0"/>
                    <a:pt x="56" y="0"/>
                  </a:cubicBezTo>
                  <a:cubicBezTo>
                    <a:pt x="79" y="0"/>
                    <a:pt x="94" y="17"/>
                    <a:pt x="94" y="41"/>
                  </a:cubicBezTo>
                  <a:cubicBezTo>
                    <a:pt x="94" y="112"/>
                    <a:pt x="94" y="112"/>
                    <a:pt x="94" y="112"/>
                  </a:cubicBezTo>
                  <a:cubicBezTo>
                    <a:pt x="94" y="113"/>
                    <a:pt x="93"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2" name="Freeform 70"/>
            <p:cNvSpPr>
              <a:spLocks noEditPoints="1"/>
            </p:cNvSpPr>
            <p:nvPr userDrawn="1"/>
          </p:nvSpPr>
          <p:spPr bwMode="auto">
            <a:xfrm>
              <a:off x="5753179" y="1414463"/>
              <a:ext cx="175667" cy="287267"/>
            </a:xfrm>
            <a:custGeom>
              <a:avLst/>
              <a:gdLst>
                <a:gd name="T0" fmla="*/ 75 w 99"/>
                <a:gd name="T1" fmla="*/ 158 h 161"/>
                <a:gd name="T2" fmla="*/ 73 w 99"/>
                <a:gd name="T3" fmla="*/ 156 h 161"/>
                <a:gd name="T4" fmla="*/ 73 w 99"/>
                <a:gd name="T5" fmla="*/ 147 h 161"/>
                <a:gd name="T6" fmla="*/ 73 w 99"/>
                <a:gd name="T7" fmla="*/ 147 h 161"/>
                <a:gd name="T8" fmla="*/ 43 w 99"/>
                <a:gd name="T9" fmla="*/ 161 h 161"/>
                <a:gd name="T10" fmla="*/ 4 w 99"/>
                <a:gd name="T11" fmla="*/ 134 h 161"/>
                <a:gd name="T12" fmla="*/ 0 w 99"/>
                <a:gd name="T13" fmla="*/ 102 h 161"/>
                <a:gd name="T14" fmla="*/ 4 w 99"/>
                <a:gd name="T15" fmla="*/ 71 h 161"/>
                <a:gd name="T16" fmla="*/ 43 w 99"/>
                <a:gd name="T17" fmla="*/ 44 h 161"/>
                <a:gd name="T18" fmla="*/ 73 w 99"/>
                <a:gd name="T19" fmla="*/ 57 h 161"/>
                <a:gd name="T20" fmla="*/ 73 w 99"/>
                <a:gd name="T21" fmla="*/ 57 h 161"/>
                <a:gd name="T22" fmla="*/ 73 w 99"/>
                <a:gd name="T23" fmla="*/ 3 h 161"/>
                <a:gd name="T24" fmla="*/ 75 w 99"/>
                <a:gd name="T25" fmla="*/ 0 h 161"/>
                <a:gd name="T26" fmla="*/ 97 w 99"/>
                <a:gd name="T27" fmla="*/ 0 h 161"/>
                <a:gd name="T28" fmla="*/ 99 w 99"/>
                <a:gd name="T29" fmla="*/ 3 h 161"/>
                <a:gd name="T30" fmla="*/ 99 w 99"/>
                <a:gd name="T31" fmla="*/ 156 h 161"/>
                <a:gd name="T32" fmla="*/ 97 w 99"/>
                <a:gd name="T33" fmla="*/ 158 h 161"/>
                <a:gd name="T34" fmla="*/ 75 w 99"/>
                <a:gd name="T35" fmla="*/ 158 h 161"/>
                <a:gd name="T36" fmla="*/ 71 w 99"/>
                <a:gd name="T37" fmla="*/ 123 h 161"/>
                <a:gd name="T38" fmla="*/ 73 w 99"/>
                <a:gd name="T39" fmla="*/ 102 h 161"/>
                <a:gd name="T40" fmla="*/ 71 w 99"/>
                <a:gd name="T41" fmla="*/ 81 h 161"/>
                <a:gd name="T42" fmla="*/ 50 w 99"/>
                <a:gd name="T43" fmla="*/ 67 h 161"/>
                <a:gd name="T44" fmla="*/ 29 w 99"/>
                <a:gd name="T45" fmla="*/ 81 h 161"/>
                <a:gd name="T46" fmla="*/ 27 w 99"/>
                <a:gd name="T47" fmla="*/ 102 h 161"/>
                <a:gd name="T48" fmla="*/ 29 w 99"/>
                <a:gd name="T49" fmla="*/ 123 h 161"/>
                <a:gd name="T50" fmla="*/ 50 w 99"/>
                <a:gd name="T51" fmla="*/ 137 h 161"/>
                <a:gd name="T52" fmla="*/ 71 w 99"/>
                <a:gd name="T53" fmla="*/ 123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9" h="161">
                  <a:moveTo>
                    <a:pt x="75" y="158"/>
                  </a:moveTo>
                  <a:cubicBezTo>
                    <a:pt x="74" y="158"/>
                    <a:pt x="73" y="157"/>
                    <a:pt x="73" y="156"/>
                  </a:cubicBezTo>
                  <a:cubicBezTo>
                    <a:pt x="73" y="147"/>
                    <a:pt x="73" y="147"/>
                    <a:pt x="73" y="147"/>
                  </a:cubicBezTo>
                  <a:cubicBezTo>
                    <a:pt x="73" y="147"/>
                    <a:pt x="73" y="147"/>
                    <a:pt x="73" y="147"/>
                  </a:cubicBezTo>
                  <a:cubicBezTo>
                    <a:pt x="67" y="155"/>
                    <a:pt x="58" y="161"/>
                    <a:pt x="43" y="161"/>
                  </a:cubicBezTo>
                  <a:cubicBezTo>
                    <a:pt x="24" y="161"/>
                    <a:pt x="10" y="151"/>
                    <a:pt x="4" y="134"/>
                  </a:cubicBezTo>
                  <a:cubicBezTo>
                    <a:pt x="2" y="125"/>
                    <a:pt x="0" y="117"/>
                    <a:pt x="0" y="102"/>
                  </a:cubicBezTo>
                  <a:cubicBezTo>
                    <a:pt x="0" y="87"/>
                    <a:pt x="2" y="79"/>
                    <a:pt x="4" y="71"/>
                  </a:cubicBezTo>
                  <a:cubicBezTo>
                    <a:pt x="10" y="53"/>
                    <a:pt x="24" y="44"/>
                    <a:pt x="43" y="44"/>
                  </a:cubicBezTo>
                  <a:cubicBezTo>
                    <a:pt x="58" y="44"/>
                    <a:pt x="67" y="49"/>
                    <a:pt x="73" y="57"/>
                  </a:cubicBezTo>
                  <a:cubicBezTo>
                    <a:pt x="73" y="57"/>
                    <a:pt x="73" y="57"/>
                    <a:pt x="73" y="57"/>
                  </a:cubicBezTo>
                  <a:cubicBezTo>
                    <a:pt x="73" y="3"/>
                    <a:pt x="73" y="3"/>
                    <a:pt x="73" y="3"/>
                  </a:cubicBezTo>
                  <a:cubicBezTo>
                    <a:pt x="73" y="1"/>
                    <a:pt x="74" y="0"/>
                    <a:pt x="75" y="0"/>
                  </a:cubicBezTo>
                  <a:cubicBezTo>
                    <a:pt x="97" y="0"/>
                    <a:pt x="97" y="0"/>
                    <a:pt x="97" y="0"/>
                  </a:cubicBezTo>
                  <a:cubicBezTo>
                    <a:pt x="98" y="0"/>
                    <a:pt x="99" y="1"/>
                    <a:pt x="99" y="3"/>
                  </a:cubicBezTo>
                  <a:cubicBezTo>
                    <a:pt x="99" y="156"/>
                    <a:pt x="99" y="156"/>
                    <a:pt x="99" y="156"/>
                  </a:cubicBezTo>
                  <a:cubicBezTo>
                    <a:pt x="99" y="157"/>
                    <a:pt x="98" y="158"/>
                    <a:pt x="97" y="158"/>
                  </a:cubicBezTo>
                  <a:lnTo>
                    <a:pt x="75" y="158"/>
                  </a:lnTo>
                  <a:close/>
                  <a:moveTo>
                    <a:pt x="71" y="123"/>
                  </a:moveTo>
                  <a:cubicBezTo>
                    <a:pt x="72" y="118"/>
                    <a:pt x="73" y="112"/>
                    <a:pt x="73" y="102"/>
                  </a:cubicBezTo>
                  <a:cubicBezTo>
                    <a:pt x="73" y="92"/>
                    <a:pt x="72" y="86"/>
                    <a:pt x="71" y="81"/>
                  </a:cubicBezTo>
                  <a:cubicBezTo>
                    <a:pt x="68" y="72"/>
                    <a:pt x="60" y="67"/>
                    <a:pt x="50" y="67"/>
                  </a:cubicBezTo>
                  <a:cubicBezTo>
                    <a:pt x="39" y="67"/>
                    <a:pt x="32" y="72"/>
                    <a:pt x="29" y="81"/>
                  </a:cubicBezTo>
                  <a:cubicBezTo>
                    <a:pt x="28" y="86"/>
                    <a:pt x="27" y="92"/>
                    <a:pt x="27" y="102"/>
                  </a:cubicBezTo>
                  <a:cubicBezTo>
                    <a:pt x="27" y="112"/>
                    <a:pt x="28" y="118"/>
                    <a:pt x="29" y="123"/>
                  </a:cubicBezTo>
                  <a:cubicBezTo>
                    <a:pt x="32" y="132"/>
                    <a:pt x="39" y="137"/>
                    <a:pt x="50" y="137"/>
                  </a:cubicBezTo>
                  <a:cubicBezTo>
                    <a:pt x="60" y="137"/>
                    <a:pt x="68" y="132"/>
                    <a:pt x="71" y="1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3" name="Freeform 71"/>
            <p:cNvSpPr>
              <a:spLocks/>
            </p:cNvSpPr>
            <p:nvPr userDrawn="1"/>
          </p:nvSpPr>
          <p:spPr bwMode="auto">
            <a:xfrm>
              <a:off x="6023913" y="1414463"/>
              <a:ext cx="328601" cy="283134"/>
            </a:xfrm>
            <a:custGeom>
              <a:avLst/>
              <a:gdLst>
                <a:gd name="T0" fmla="*/ 125 w 184"/>
                <a:gd name="T1" fmla="*/ 158 h 158"/>
                <a:gd name="T2" fmla="*/ 122 w 184"/>
                <a:gd name="T3" fmla="*/ 156 h 158"/>
                <a:gd name="T4" fmla="*/ 92 w 184"/>
                <a:gd name="T5" fmla="*/ 48 h 158"/>
                <a:gd name="T6" fmla="*/ 92 w 184"/>
                <a:gd name="T7" fmla="*/ 48 h 158"/>
                <a:gd name="T8" fmla="*/ 61 w 184"/>
                <a:gd name="T9" fmla="*/ 156 h 158"/>
                <a:gd name="T10" fmla="*/ 59 w 184"/>
                <a:gd name="T11" fmla="*/ 158 h 158"/>
                <a:gd name="T12" fmla="*/ 41 w 184"/>
                <a:gd name="T13" fmla="*/ 158 h 158"/>
                <a:gd name="T14" fmla="*/ 39 w 184"/>
                <a:gd name="T15" fmla="*/ 156 h 158"/>
                <a:gd name="T16" fmla="*/ 0 w 184"/>
                <a:gd name="T17" fmla="*/ 3 h 158"/>
                <a:gd name="T18" fmla="*/ 2 w 184"/>
                <a:gd name="T19" fmla="*/ 0 h 158"/>
                <a:gd name="T20" fmla="*/ 23 w 184"/>
                <a:gd name="T21" fmla="*/ 0 h 158"/>
                <a:gd name="T22" fmla="*/ 26 w 184"/>
                <a:gd name="T23" fmla="*/ 3 h 158"/>
                <a:gd name="T24" fmla="*/ 51 w 184"/>
                <a:gd name="T25" fmla="*/ 109 h 158"/>
                <a:gd name="T26" fmla="*/ 52 w 184"/>
                <a:gd name="T27" fmla="*/ 109 h 158"/>
                <a:gd name="T28" fmla="*/ 81 w 184"/>
                <a:gd name="T29" fmla="*/ 3 h 158"/>
                <a:gd name="T30" fmla="*/ 84 w 184"/>
                <a:gd name="T31" fmla="*/ 0 h 158"/>
                <a:gd name="T32" fmla="*/ 100 w 184"/>
                <a:gd name="T33" fmla="*/ 0 h 158"/>
                <a:gd name="T34" fmla="*/ 103 w 184"/>
                <a:gd name="T35" fmla="*/ 3 h 158"/>
                <a:gd name="T36" fmla="*/ 133 w 184"/>
                <a:gd name="T37" fmla="*/ 109 h 158"/>
                <a:gd name="T38" fmla="*/ 133 w 184"/>
                <a:gd name="T39" fmla="*/ 109 h 158"/>
                <a:gd name="T40" fmla="*/ 158 w 184"/>
                <a:gd name="T41" fmla="*/ 3 h 158"/>
                <a:gd name="T42" fmla="*/ 161 w 184"/>
                <a:gd name="T43" fmla="*/ 0 h 158"/>
                <a:gd name="T44" fmla="*/ 182 w 184"/>
                <a:gd name="T45" fmla="*/ 0 h 158"/>
                <a:gd name="T46" fmla="*/ 184 w 184"/>
                <a:gd name="T47" fmla="*/ 3 h 158"/>
                <a:gd name="T48" fmla="*/ 146 w 184"/>
                <a:gd name="T49" fmla="*/ 156 h 158"/>
                <a:gd name="T50" fmla="*/ 143 w 184"/>
                <a:gd name="T51" fmla="*/ 158 h 158"/>
                <a:gd name="T52" fmla="*/ 125 w 184"/>
                <a:gd name="T53"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4" h="158">
                  <a:moveTo>
                    <a:pt x="125" y="158"/>
                  </a:moveTo>
                  <a:cubicBezTo>
                    <a:pt x="124" y="158"/>
                    <a:pt x="123" y="157"/>
                    <a:pt x="122" y="156"/>
                  </a:cubicBezTo>
                  <a:cubicBezTo>
                    <a:pt x="92" y="48"/>
                    <a:pt x="92" y="48"/>
                    <a:pt x="92" y="48"/>
                  </a:cubicBezTo>
                  <a:cubicBezTo>
                    <a:pt x="92" y="48"/>
                    <a:pt x="92" y="48"/>
                    <a:pt x="92" y="48"/>
                  </a:cubicBezTo>
                  <a:cubicBezTo>
                    <a:pt x="61" y="156"/>
                    <a:pt x="61" y="156"/>
                    <a:pt x="61" y="156"/>
                  </a:cubicBezTo>
                  <a:cubicBezTo>
                    <a:pt x="61" y="157"/>
                    <a:pt x="60" y="158"/>
                    <a:pt x="59" y="158"/>
                  </a:cubicBezTo>
                  <a:cubicBezTo>
                    <a:pt x="41" y="158"/>
                    <a:pt x="41" y="158"/>
                    <a:pt x="41" y="158"/>
                  </a:cubicBezTo>
                  <a:cubicBezTo>
                    <a:pt x="40" y="158"/>
                    <a:pt x="39" y="157"/>
                    <a:pt x="39" y="156"/>
                  </a:cubicBezTo>
                  <a:cubicBezTo>
                    <a:pt x="0" y="3"/>
                    <a:pt x="0" y="3"/>
                    <a:pt x="0" y="3"/>
                  </a:cubicBezTo>
                  <a:cubicBezTo>
                    <a:pt x="0" y="1"/>
                    <a:pt x="0" y="0"/>
                    <a:pt x="2" y="0"/>
                  </a:cubicBezTo>
                  <a:cubicBezTo>
                    <a:pt x="23" y="0"/>
                    <a:pt x="23" y="0"/>
                    <a:pt x="23" y="0"/>
                  </a:cubicBezTo>
                  <a:cubicBezTo>
                    <a:pt x="25" y="0"/>
                    <a:pt x="26" y="1"/>
                    <a:pt x="26" y="3"/>
                  </a:cubicBezTo>
                  <a:cubicBezTo>
                    <a:pt x="51" y="109"/>
                    <a:pt x="51" y="109"/>
                    <a:pt x="51" y="109"/>
                  </a:cubicBezTo>
                  <a:cubicBezTo>
                    <a:pt x="52" y="109"/>
                    <a:pt x="52" y="109"/>
                    <a:pt x="52" y="109"/>
                  </a:cubicBezTo>
                  <a:cubicBezTo>
                    <a:pt x="81" y="3"/>
                    <a:pt x="81" y="3"/>
                    <a:pt x="81" y="3"/>
                  </a:cubicBezTo>
                  <a:cubicBezTo>
                    <a:pt x="82" y="1"/>
                    <a:pt x="83" y="0"/>
                    <a:pt x="84" y="0"/>
                  </a:cubicBezTo>
                  <a:cubicBezTo>
                    <a:pt x="100" y="0"/>
                    <a:pt x="100" y="0"/>
                    <a:pt x="100" y="0"/>
                  </a:cubicBezTo>
                  <a:cubicBezTo>
                    <a:pt x="102" y="0"/>
                    <a:pt x="102" y="1"/>
                    <a:pt x="103" y="3"/>
                  </a:cubicBezTo>
                  <a:cubicBezTo>
                    <a:pt x="133" y="109"/>
                    <a:pt x="133" y="109"/>
                    <a:pt x="133" y="109"/>
                  </a:cubicBezTo>
                  <a:cubicBezTo>
                    <a:pt x="133" y="109"/>
                    <a:pt x="133" y="109"/>
                    <a:pt x="133" y="109"/>
                  </a:cubicBezTo>
                  <a:cubicBezTo>
                    <a:pt x="158" y="3"/>
                    <a:pt x="158" y="3"/>
                    <a:pt x="158" y="3"/>
                  </a:cubicBezTo>
                  <a:cubicBezTo>
                    <a:pt x="158" y="1"/>
                    <a:pt x="159" y="0"/>
                    <a:pt x="161" y="0"/>
                  </a:cubicBezTo>
                  <a:cubicBezTo>
                    <a:pt x="182" y="0"/>
                    <a:pt x="182" y="0"/>
                    <a:pt x="182" y="0"/>
                  </a:cubicBezTo>
                  <a:cubicBezTo>
                    <a:pt x="184" y="0"/>
                    <a:pt x="184" y="1"/>
                    <a:pt x="184" y="3"/>
                  </a:cubicBezTo>
                  <a:cubicBezTo>
                    <a:pt x="146" y="156"/>
                    <a:pt x="146" y="156"/>
                    <a:pt x="146" y="156"/>
                  </a:cubicBezTo>
                  <a:cubicBezTo>
                    <a:pt x="145" y="157"/>
                    <a:pt x="144" y="158"/>
                    <a:pt x="143" y="158"/>
                  </a:cubicBezTo>
                  <a:lnTo>
                    <a:pt x="125"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4" name="Freeform 72"/>
            <p:cNvSpPr>
              <a:spLocks noEditPoints="1"/>
            </p:cNvSpPr>
            <p:nvPr userDrawn="1"/>
          </p:nvSpPr>
          <p:spPr bwMode="auto">
            <a:xfrm>
              <a:off x="6360781" y="1492997"/>
              <a:ext cx="175667" cy="208734"/>
            </a:xfrm>
            <a:custGeom>
              <a:avLst/>
              <a:gdLst>
                <a:gd name="T0" fmla="*/ 4 w 99"/>
                <a:gd name="T1" fmla="*/ 85 h 117"/>
                <a:gd name="T2" fmla="*/ 0 w 99"/>
                <a:gd name="T3" fmla="*/ 58 h 117"/>
                <a:gd name="T4" fmla="*/ 3 w 99"/>
                <a:gd name="T5" fmla="*/ 31 h 117"/>
                <a:gd name="T6" fmla="*/ 49 w 99"/>
                <a:gd name="T7" fmla="*/ 0 h 117"/>
                <a:gd name="T8" fmla="*/ 95 w 99"/>
                <a:gd name="T9" fmla="*/ 31 h 117"/>
                <a:gd name="T10" fmla="*/ 99 w 99"/>
                <a:gd name="T11" fmla="*/ 64 h 117"/>
                <a:gd name="T12" fmla="*/ 96 w 99"/>
                <a:gd name="T13" fmla="*/ 66 h 117"/>
                <a:gd name="T14" fmla="*/ 27 w 99"/>
                <a:gd name="T15" fmla="*/ 66 h 117"/>
                <a:gd name="T16" fmla="*/ 26 w 99"/>
                <a:gd name="T17" fmla="*/ 68 h 117"/>
                <a:gd name="T18" fmla="*/ 27 w 99"/>
                <a:gd name="T19" fmla="*/ 76 h 117"/>
                <a:gd name="T20" fmla="*/ 52 w 99"/>
                <a:gd name="T21" fmla="*/ 93 h 117"/>
                <a:gd name="T22" fmla="*/ 79 w 99"/>
                <a:gd name="T23" fmla="*/ 83 h 117"/>
                <a:gd name="T24" fmla="*/ 82 w 99"/>
                <a:gd name="T25" fmla="*/ 82 h 117"/>
                <a:gd name="T26" fmla="*/ 96 w 99"/>
                <a:gd name="T27" fmla="*/ 94 h 117"/>
                <a:gd name="T28" fmla="*/ 96 w 99"/>
                <a:gd name="T29" fmla="*/ 98 h 117"/>
                <a:gd name="T30" fmla="*/ 50 w 99"/>
                <a:gd name="T31" fmla="*/ 117 h 117"/>
                <a:gd name="T32" fmla="*/ 4 w 99"/>
                <a:gd name="T33" fmla="*/ 85 h 117"/>
                <a:gd name="T34" fmla="*/ 71 w 99"/>
                <a:gd name="T35" fmla="*/ 36 h 117"/>
                <a:gd name="T36" fmla="*/ 49 w 99"/>
                <a:gd name="T37" fmla="*/ 22 h 117"/>
                <a:gd name="T38" fmla="*/ 27 w 99"/>
                <a:gd name="T39" fmla="*/ 36 h 117"/>
                <a:gd name="T40" fmla="*/ 26 w 99"/>
                <a:gd name="T41" fmla="*/ 46 h 117"/>
                <a:gd name="T42" fmla="*/ 27 w 99"/>
                <a:gd name="T43" fmla="*/ 47 h 117"/>
                <a:gd name="T44" fmla="*/ 71 w 99"/>
                <a:gd name="T45" fmla="*/ 47 h 117"/>
                <a:gd name="T46" fmla="*/ 72 w 99"/>
                <a:gd name="T47" fmla="*/ 46 h 117"/>
                <a:gd name="T48" fmla="*/ 71 w 99"/>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9"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9" y="46"/>
                    <a:pt x="99" y="64"/>
                  </a:cubicBezTo>
                  <a:cubicBezTo>
                    <a:pt x="99" y="66"/>
                    <a:pt x="98" y="66"/>
                    <a:pt x="96" y="66"/>
                  </a:cubicBezTo>
                  <a:cubicBezTo>
                    <a:pt x="27" y="66"/>
                    <a:pt x="27" y="66"/>
                    <a:pt x="27" y="66"/>
                  </a:cubicBezTo>
                  <a:cubicBezTo>
                    <a:pt x="26" y="66"/>
                    <a:pt x="26" y="67"/>
                    <a:pt x="26" y="68"/>
                  </a:cubicBezTo>
                  <a:cubicBezTo>
                    <a:pt x="26" y="71"/>
                    <a:pt x="27"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7" y="109"/>
                    <a:pt x="71" y="117"/>
                    <a:pt x="50" y="117"/>
                  </a:cubicBezTo>
                  <a:cubicBezTo>
                    <a:pt x="27"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5" name="Freeform 73"/>
            <p:cNvSpPr>
              <a:spLocks/>
            </p:cNvSpPr>
            <p:nvPr userDrawn="1"/>
          </p:nvSpPr>
          <p:spPr bwMode="auto">
            <a:xfrm>
              <a:off x="6573648" y="1414463"/>
              <a:ext cx="76467" cy="285201"/>
            </a:xfrm>
            <a:custGeom>
              <a:avLst/>
              <a:gdLst>
                <a:gd name="T0" fmla="*/ 31 w 43"/>
                <a:gd name="T1" fmla="*/ 159 h 159"/>
                <a:gd name="T2" fmla="*/ 0 w 43"/>
                <a:gd name="T3" fmla="*/ 127 h 159"/>
                <a:gd name="T4" fmla="*/ 0 w 43"/>
                <a:gd name="T5" fmla="*/ 3 h 159"/>
                <a:gd name="T6" fmla="*/ 3 w 43"/>
                <a:gd name="T7" fmla="*/ 0 h 159"/>
                <a:gd name="T8" fmla="*/ 24 w 43"/>
                <a:gd name="T9" fmla="*/ 0 h 159"/>
                <a:gd name="T10" fmla="*/ 26 w 43"/>
                <a:gd name="T11" fmla="*/ 3 h 159"/>
                <a:gd name="T12" fmla="*/ 26 w 43"/>
                <a:gd name="T13" fmla="*/ 126 h 159"/>
                <a:gd name="T14" fmla="*/ 36 w 43"/>
                <a:gd name="T15" fmla="*/ 136 h 159"/>
                <a:gd name="T16" fmla="*/ 41 w 43"/>
                <a:gd name="T17" fmla="*/ 136 h 159"/>
                <a:gd name="T18" fmla="*/ 43 w 43"/>
                <a:gd name="T19" fmla="*/ 139 h 159"/>
                <a:gd name="T20" fmla="*/ 43 w 43"/>
                <a:gd name="T21" fmla="*/ 157 h 159"/>
                <a:gd name="T22" fmla="*/ 41 w 43"/>
                <a:gd name="T23" fmla="*/ 159 h 159"/>
                <a:gd name="T24" fmla="*/ 31 w 43"/>
                <a:gd name="T25" fmla="*/ 159 h 1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3" h="159">
                  <a:moveTo>
                    <a:pt x="31" y="159"/>
                  </a:moveTo>
                  <a:cubicBezTo>
                    <a:pt x="9" y="159"/>
                    <a:pt x="0" y="149"/>
                    <a:pt x="0" y="127"/>
                  </a:cubicBezTo>
                  <a:cubicBezTo>
                    <a:pt x="0" y="3"/>
                    <a:pt x="0" y="3"/>
                    <a:pt x="0" y="3"/>
                  </a:cubicBezTo>
                  <a:cubicBezTo>
                    <a:pt x="0" y="1"/>
                    <a:pt x="1" y="0"/>
                    <a:pt x="3" y="0"/>
                  </a:cubicBezTo>
                  <a:cubicBezTo>
                    <a:pt x="24" y="0"/>
                    <a:pt x="24" y="0"/>
                    <a:pt x="24" y="0"/>
                  </a:cubicBezTo>
                  <a:cubicBezTo>
                    <a:pt x="25" y="0"/>
                    <a:pt x="26" y="1"/>
                    <a:pt x="26" y="3"/>
                  </a:cubicBezTo>
                  <a:cubicBezTo>
                    <a:pt x="26" y="126"/>
                    <a:pt x="26" y="126"/>
                    <a:pt x="26" y="126"/>
                  </a:cubicBezTo>
                  <a:cubicBezTo>
                    <a:pt x="26" y="134"/>
                    <a:pt x="29" y="136"/>
                    <a:pt x="36" y="136"/>
                  </a:cubicBezTo>
                  <a:cubicBezTo>
                    <a:pt x="41" y="136"/>
                    <a:pt x="41" y="136"/>
                    <a:pt x="41" y="136"/>
                  </a:cubicBezTo>
                  <a:cubicBezTo>
                    <a:pt x="42" y="136"/>
                    <a:pt x="43" y="137"/>
                    <a:pt x="43" y="139"/>
                  </a:cubicBezTo>
                  <a:cubicBezTo>
                    <a:pt x="43" y="157"/>
                    <a:pt x="43" y="157"/>
                    <a:pt x="43" y="157"/>
                  </a:cubicBezTo>
                  <a:cubicBezTo>
                    <a:pt x="43" y="158"/>
                    <a:pt x="42" y="159"/>
                    <a:pt x="41" y="159"/>
                  </a:cubicBezTo>
                  <a:lnTo>
                    <a:pt x="31" y="15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6" name="Freeform 74"/>
            <p:cNvSpPr>
              <a:spLocks/>
            </p:cNvSpPr>
            <p:nvPr userDrawn="1"/>
          </p:nvSpPr>
          <p:spPr bwMode="auto">
            <a:xfrm>
              <a:off x="6668715"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4"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7" name="Freeform 75"/>
            <p:cNvSpPr>
              <a:spLocks noEditPoints="1"/>
            </p:cNvSpPr>
            <p:nvPr userDrawn="1"/>
          </p:nvSpPr>
          <p:spPr bwMode="auto">
            <a:xfrm>
              <a:off x="6798916" y="1492997"/>
              <a:ext cx="165334"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9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9" y="66"/>
                    <a:pt x="49" y="66"/>
                    <a:pt x="49"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8" name="Freeform 76"/>
            <p:cNvSpPr>
              <a:spLocks/>
            </p:cNvSpPr>
            <p:nvPr userDrawn="1"/>
          </p:nvSpPr>
          <p:spPr bwMode="auto">
            <a:xfrm>
              <a:off x="7011783" y="1492997"/>
              <a:ext cx="142600" cy="204601"/>
            </a:xfrm>
            <a:custGeom>
              <a:avLst/>
              <a:gdLst>
                <a:gd name="T0" fmla="*/ 2 w 80"/>
                <a:gd name="T1" fmla="*/ 114 h 114"/>
                <a:gd name="T2" fmla="*/ 0 w 80"/>
                <a:gd name="T3" fmla="*/ 112 h 114"/>
                <a:gd name="T4" fmla="*/ 0 w 80"/>
                <a:gd name="T5" fmla="*/ 5 h 114"/>
                <a:gd name="T6" fmla="*/ 2 w 80"/>
                <a:gd name="T7" fmla="*/ 2 h 114"/>
                <a:gd name="T8" fmla="*/ 24 w 80"/>
                <a:gd name="T9" fmla="*/ 2 h 114"/>
                <a:gd name="T10" fmla="*/ 26 w 80"/>
                <a:gd name="T11" fmla="*/ 5 h 114"/>
                <a:gd name="T12" fmla="*/ 26 w 80"/>
                <a:gd name="T13" fmla="*/ 14 h 114"/>
                <a:gd name="T14" fmla="*/ 26 w 80"/>
                <a:gd name="T15" fmla="*/ 14 h 114"/>
                <a:gd name="T16" fmla="*/ 55 w 80"/>
                <a:gd name="T17" fmla="*/ 0 h 114"/>
                <a:gd name="T18" fmla="*/ 79 w 80"/>
                <a:gd name="T19" fmla="*/ 9 h 114"/>
                <a:gd name="T20" fmla="*/ 79 w 80"/>
                <a:gd name="T21" fmla="*/ 12 h 114"/>
                <a:gd name="T22" fmla="*/ 67 w 80"/>
                <a:gd name="T23" fmla="*/ 28 h 114"/>
                <a:gd name="T24" fmla="*/ 63 w 80"/>
                <a:gd name="T25" fmla="*/ 28 h 114"/>
                <a:gd name="T26" fmla="*/ 47 w 80"/>
                <a:gd name="T27" fmla="*/ 23 h 114"/>
                <a:gd name="T28" fmla="*/ 26 w 80"/>
                <a:gd name="T29" fmla="*/ 51 h 114"/>
                <a:gd name="T30" fmla="*/ 26 w 80"/>
                <a:gd name="T31" fmla="*/ 112 h 114"/>
                <a:gd name="T32" fmla="*/ 24 w 80"/>
                <a:gd name="T33" fmla="*/ 114 h 114"/>
                <a:gd name="T34" fmla="*/ 2 w 80"/>
                <a:gd name="T35"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0" h="114">
                  <a:moveTo>
                    <a:pt x="2" y="114"/>
                  </a:moveTo>
                  <a:cubicBezTo>
                    <a:pt x="1" y="114"/>
                    <a:pt x="0" y="113"/>
                    <a:pt x="0" y="112"/>
                  </a:cubicBezTo>
                  <a:cubicBezTo>
                    <a:pt x="0" y="5"/>
                    <a:pt x="0" y="5"/>
                    <a:pt x="0" y="5"/>
                  </a:cubicBezTo>
                  <a:cubicBezTo>
                    <a:pt x="0" y="3"/>
                    <a:pt x="1" y="2"/>
                    <a:pt x="2" y="2"/>
                  </a:cubicBezTo>
                  <a:cubicBezTo>
                    <a:pt x="24" y="2"/>
                    <a:pt x="24" y="2"/>
                    <a:pt x="24" y="2"/>
                  </a:cubicBezTo>
                  <a:cubicBezTo>
                    <a:pt x="25" y="2"/>
                    <a:pt x="26" y="3"/>
                    <a:pt x="26" y="5"/>
                  </a:cubicBezTo>
                  <a:cubicBezTo>
                    <a:pt x="26" y="14"/>
                    <a:pt x="26" y="14"/>
                    <a:pt x="26" y="14"/>
                  </a:cubicBezTo>
                  <a:cubicBezTo>
                    <a:pt x="26" y="14"/>
                    <a:pt x="26" y="14"/>
                    <a:pt x="26" y="14"/>
                  </a:cubicBezTo>
                  <a:cubicBezTo>
                    <a:pt x="32" y="6"/>
                    <a:pt x="41" y="0"/>
                    <a:pt x="55" y="0"/>
                  </a:cubicBezTo>
                  <a:cubicBezTo>
                    <a:pt x="64" y="0"/>
                    <a:pt x="73" y="3"/>
                    <a:pt x="79" y="9"/>
                  </a:cubicBezTo>
                  <a:cubicBezTo>
                    <a:pt x="80" y="10"/>
                    <a:pt x="80" y="11"/>
                    <a:pt x="79" y="12"/>
                  </a:cubicBezTo>
                  <a:cubicBezTo>
                    <a:pt x="67" y="28"/>
                    <a:pt x="67" y="28"/>
                    <a:pt x="67" y="28"/>
                  </a:cubicBezTo>
                  <a:cubicBezTo>
                    <a:pt x="66" y="29"/>
                    <a:pt x="65" y="29"/>
                    <a:pt x="63" y="28"/>
                  </a:cubicBezTo>
                  <a:cubicBezTo>
                    <a:pt x="58" y="25"/>
                    <a:pt x="53" y="23"/>
                    <a:pt x="47" y="23"/>
                  </a:cubicBezTo>
                  <a:cubicBezTo>
                    <a:pt x="32" y="23"/>
                    <a:pt x="26" y="33"/>
                    <a:pt x="26" y="51"/>
                  </a:cubicBezTo>
                  <a:cubicBezTo>
                    <a:pt x="26" y="112"/>
                    <a:pt x="26" y="112"/>
                    <a:pt x="26" y="112"/>
                  </a:cubicBezTo>
                  <a:cubicBezTo>
                    <a:pt x="26" y="113"/>
                    <a:pt x="25" y="114"/>
                    <a:pt x="24" y="114"/>
                  </a:cubicBezTo>
                  <a:lnTo>
                    <a:pt x="2"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89" name="Freeform 77"/>
            <p:cNvSpPr>
              <a:spLocks noEditPoints="1"/>
            </p:cNvSpPr>
            <p:nvPr userDrawn="1"/>
          </p:nvSpPr>
          <p:spPr bwMode="auto">
            <a:xfrm>
              <a:off x="7166783" y="1492997"/>
              <a:ext cx="175667" cy="208734"/>
            </a:xfrm>
            <a:custGeom>
              <a:avLst/>
              <a:gdLst>
                <a:gd name="T0" fmla="*/ 4 w 98"/>
                <a:gd name="T1" fmla="*/ 85 h 117"/>
                <a:gd name="T2" fmla="*/ 0 w 98"/>
                <a:gd name="T3" fmla="*/ 58 h 117"/>
                <a:gd name="T4" fmla="*/ 3 w 98"/>
                <a:gd name="T5" fmla="*/ 31 h 117"/>
                <a:gd name="T6" fmla="*/ 49 w 98"/>
                <a:gd name="T7" fmla="*/ 0 h 117"/>
                <a:gd name="T8" fmla="*/ 95 w 98"/>
                <a:gd name="T9" fmla="*/ 31 h 117"/>
                <a:gd name="T10" fmla="*/ 98 w 98"/>
                <a:gd name="T11" fmla="*/ 64 h 117"/>
                <a:gd name="T12" fmla="*/ 96 w 98"/>
                <a:gd name="T13" fmla="*/ 66 h 117"/>
                <a:gd name="T14" fmla="*/ 27 w 98"/>
                <a:gd name="T15" fmla="*/ 66 h 117"/>
                <a:gd name="T16" fmla="*/ 26 w 98"/>
                <a:gd name="T17" fmla="*/ 68 h 117"/>
                <a:gd name="T18" fmla="*/ 27 w 98"/>
                <a:gd name="T19" fmla="*/ 76 h 117"/>
                <a:gd name="T20" fmla="*/ 52 w 98"/>
                <a:gd name="T21" fmla="*/ 93 h 117"/>
                <a:gd name="T22" fmla="*/ 79 w 98"/>
                <a:gd name="T23" fmla="*/ 83 h 117"/>
                <a:gd name="T24" fmla="*/ 82 w 98"/>
                <a:gd name="T25" fmla="*/ 82 h 117"/>
                <a:gd name="T26" fmla="*/ 96 w 98"/>
                <a:gd name="T27" fmla="*/ 94 h 117"/>
                <a:gd name="T28" fmla="*/ 96 w 98"/>
                <a:gd name="T29" fmla="*/ 98 h 117"/>
                <a:gd name="T30" fmla="*/ 50 w 98"/>
                <a:gd name="T31" fmla="*/ 117 h 117"/>
                <a:gd name="T32" fmla="*/ 4 w 98"/>
                <a:gd name="T33" fmla="*/ 85 h 117"/>
                <a:gd name="T34" fmla="*/ 71 w 98"/>
                <a:gd name="T35" fmla="*/ 36 h 117"/>
                <a:gd name="T36" fmla="*/ 49 w 98"/>
                <a:gd name="T37" fmla="*/ 22 h 117"/>
                <a:gd name="T38" fmla="*/ 27 w 98"/>
                <a:gd name="T39" fmla="*/ 36 h 117"/>
                <a:gd name="T40" fmla="*/ 26 w 98"/>
                <a:gd name="T41" fmla="*/ 46 h 117"/>
                <a:gd name="T42" fmla="*/ 27 w 98"/>
                <a:gd name="T43" fmla="*/ 47 h 117"/>
                <a:gd name="T44" fmla="*/ 71 w 98"/>
                <a:gd name="T45" fmla="*/ 47 h 117"/>
                <a:gd name="T46" fmla="*/ 72 w 98"/>
                <a:gd name="T47" fmla="*/ 46 h 117"/>
                <a:gd name="T48" fmla="*/ 71 w 98"/>
                <a:gd name="T49" fmla="*/ 3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98" h="117">
                  <a:moveTo>
                    <a:pt x="4" y="85"/>
                  </a:moveTo>
                  <a:cubicBezTo>
                    <a:pt x="1" y="78"/>
                    <a:pt x="0" y="70"/>
                    <a:pt x="0" y="58"/>
                  </a:cubicBezTo>
                  <a:cubicBezTo>
                    <a:pt x="0" y="47"/>
                    <a:pt x="1" y="38"/>
                    <a:pt x="3" y="31"/>
                  </a:cubicBezTo>
                  <a:cubicBezTo>
                    <a:pt x="10" y="11"/>
                    <a:pt x="27" y="0"/>
                    <a:pt x="49" y="0"/>
                  </a:cubicBezTo>
                  <a:cubicBezTo>
                    <a:pt x="72" y="0"/>
                    <a:pt x="89" y="12"/>
                    <a:pt x="95" y="31"/>
                  </a:cubicBezTo>
                  <a:cubicBezTo>
                    <a:pt x="97" y="38"/>
                    <a:pt x="98" y="46"/>
                    <a:pt x="98" y="64"/>
                  </a:cubicBezTo>
                  <a:cubicBezTo>
                    <a:pt x="98" y="66"/>
                    <a:pt x="98" y="66"/>
                    <a:pt x="96" y="66"/>
                  </a:cubicBezTo>
                  <a:cubicBezTo>
                    <a:pt x="27" y="66"/>
                    <a:pt x="27" y="66"/>
                    <a:pt x="27" y="66"/>
                  </a:cubicBezTo>
                  <a:cubicBezTo>
                    <a:pt x="26" y="66"/>
                    <a:pt x="26" y="67"/>
                    <a:pt x="26" y="68"/>
                  </a:cubicBezTo>
                  <a:cubicBezTo>
                    <a:pt x="26" y="71"/>
                    <a:pt x="26" y="74"/>
                    <a:pt x="27" y="76"/>
                  </a:cubicBezTo>
                  <a:cubicBezTo>
                    <a:pt x="31" y="87"/>
                    <a:pt x="40" y="93"/>
                    <a:pt x="52" y="93"/>
                  </a:cubicBezTo>
                  <a:cubicBezTo>
                    <a:pt x="65" y="93"/>
                    <a:pt x="73" y="89"/>
                    <a:pt x="79" y="83"/>
                  </a:cubicBezTo>
                  <a:cubicBezTo>
                    <a:pt x="80" y="82"/>
                    <a:pt x="81" y="81"/>
                    <a:pt x="82" y="82"/>
                  </a:cubicBezTo>
                  <a:cubicBezTo>
                    <a:pt x="96" y="94"/>
                    <a:pt x="96" y="94"/>
                    <a:pt x="96" y="94"/>
                  </a:cubicBezTo>
                  <a:cubicBezTo>
                    <a:pt x="97" y="95"/>
                    <a:pt x="97" y="96"/>
                    <a:pt x="96" y="98"/>
                  </a:cubicBezTo>
                  <a:cubicBezTo>
                    <a:pt x="86" y="109"/>
                    <a:pt x="71" y="117"/>
                    <a:pt x="50" y="117"/>
                  </a:cubicBezTo>
                  <a:cubicBezTo>
                    <a:pt x="26" y="117"/>
                    <a:pt x="10" y="105"/>
                    <a:pt x="4" y="85"/>
                  </a:cubicBezTo>
                  <a:close/>
                  <a:moveTo>
                    <a:pt x="71" y="36"/>
                  </a:moveTo>
                  <a:cubicBezTo>
                    <a:pt x="68" y="27"/>
                    <a:pt x="60" y="22"/>
                    <a:pt x="49" y="22"/>
                  </a:cubicBezTo>
                  <a:cubicBezTo>
                    <a:pt x="39" y="22"/>
                    <a:pt x="30" y="27"/>
                    <a:pt x="27" y="36"/>
                  </a:cubicBezTo>
                  <a:cubicBezTo>
                    <a:pt x="26" y="39"/>
                    <a:pt x="26" y="42"/>
                    <a:pt x="26" y="46"/>
                  </a:cubicBezTo>
                  <a:cubicBezTo>
                    <a:pt x="26" y="47"/>
                    <a:pt x="26" y="47"/>
                    <a:pt x="27" y="47"/>
                  </a:cubicBezTo>
                  <a:cubicBezTo>
                    <a:pt x="71" y="47"/>
                    <a:pt x="71" y="47"/>
                    <a:pt x="71" y="47"/>
                  </a:cubicBezTo>
                  <a:cubicBezTo>
                    <a:pt x="72" y="47"/>
                    <a:pt x="72" y="47"/>
                    <a:pt x="72" y="46"/>
                  </a:cubicBezTo>
                  <a:cubicBezTo>
                    <a:pt x="72" y="42"/>
                    <a:pt x="72" y="39"/>
                    <a:pt x="71" y="3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0" name="Freeform 78"/>
            <p:cNvSpPr>
              <a:spLocks noEditPoints="1"/>
            </p:cNvSpPr>
            <p:nvPr userDrawn="1"/>
          </p:nvSpPr>
          <p:spPr bwMode="auto">
            <a:xfrm>
              <a:off x="7439584" y="1492997"/>
              <a:ext cx="177734" cy="208734"/>
            </a:xfrm>
            <a:custGeom>
              <a:avLst/>
              <a:gdLst>
                <a:gd name="T0" fmla="*/ 3 w 99"/>
                <a:gd name="T1" fmla="*/ 86 h 117"/>
                <a:gd name="T2" fmla="*/ 0 w 99"/>
                <a:gd name="T3" fmla="*/ 58 h 117"/>
                <a:gd name="T4" fmla="*/ 3 w 99"/>
                <a:gd name="T5" fmla="*/ 31 h 117"/>
                <a:gd name="T6" fmla="*/ 49 w 99"/>
                <a:gd name="T7" fmla="*/ 0 h 117"/>
                <a:gd name="T8" fmla="*/ 95 w 99"/>
                <a:gd name="T9" fmla="*/ 31 h 117"/>
                <a:gd name="T10" fmla="*/ 99 w 99"/>
                <a:gd name="T11" fmla="*/ 58 h 117"/>
                <a:gd name="T12" fmla="*/ 95 w 99"/>
                <a:gd name="T13" fmla="*/ 86 h 117"/>
                <a:gd name="T14" fmla="*/ 49 w 99"/>
                <a:gd name="T15" fmla="*/ 117 h 117"/>
                <a:gd name="T16" fmla="*/ 3 w 99"/>
                <a:gd name="T17" fmla="*/ 86 h 117"/>
                <a:gd name="T18" fmla="*/ 70 w 99"/>
                <a:gd name="T19" fmla="*/ 79 h 117"/>
                <a:gd name="T20" fmla="*/ 73 w 99"/>
                <a:gd name="T21" fmla="*/ 58 h 117"/>
                <a:gd name="T22" fmla="*/ 70 w 99"/>
                <a:gd name="T23" fmla="*/ 38 h 117"/>
                <a:gd name="T24" fmla="*/ 49 w 99"/>
                <a:gd name="T25" fmla="*/ 23 h 117"/>
                <a:gd name="T26" fmla="*/ 28 w 99"/>
                <a:gd name="T27" fmla="*/ 38 h 117"/>
                <a:gd name="T28" fmla="*/ 26 w 99"/>
                <a:gd name="T29" fmla="*/ 58 h 117"/>
                <a:gd name="T30" fmla="*/ 28 w 99"/>
                <a:gd name="T31" fmla="*/ 79 h 117"/>
                <a:gd name="T32" fmla="*/ 49 w 99"/>
                <a:gd name="T33" fmla="*/ 93 h 117"/>
                <a:gd name="T34" fmla="*/ 70 w 99"/>
                <a:gd name="T35" fmla="*/ 79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99" h="117">
                  <a:moveTo>
                    <a:pt x="3" y="86"/>
                  </a:moveTo>
                  <a:cubicBezTo>
                    <a:pt x="1" y="78"/>
                    <a:pt x="0" y="70"/>
                    <a:pt x="0" y="58"/>
                  </a:cubicBezTo>
                  <a:cubicBezTo>
                    <a:pt x="0" y="46"/>
                    <a:pt x="1" y="38"/>
                    <a:pt x="3" y="31"/>
                  </a:cubicBezTo>
                  <a:cubicBezTo>
                    <a:pt x="10" y="11"/>
                    <a:pt x="27" y="0"/>
                    <a:pt x="49" y="0"/>
                  </a:cubicBezTo>
                  <a:cubicBezTo>
                    <a:pt x="72" y="0"/>
                    <a:pt x="89" y="11"/>
                    <a:pt x="95" y="31"/>
                  </a:cubicBezTo>
                  <a:cubicBezTo>
                    <a:pt x="98" y="38"/>
                    <a:pt x="99" y="46"/>
                    <a:pt x="99" y="58"/>
                  </a:cubicBezTo>
                  <a:cubicBezTo>
                    <a:pt x="99" y="70"/>
                    <a:pt x="98" y="78"/>
                    <a:pt x="95" y="86"/>
                  </a:cubicBezTo>
                  <a:cubicBezTo>
                    <a:pt x="89" y="105"/>
                    <a:pt x="72" y="117"/>
                    <a:pt x="49" y="117"/>
                  </a:cubicBezTo>
                  <a:cubicBezTo>
                    <a:pt x="27" y="117"/>
                    <a:pt x="10" y="105"/>
                    <a:pt x="3" y="86"/>
                  </a:cubicBezTo>
                  <a:close/>
                  <a:moveTo>
                    <a:pt x="70" y="79"/>
                  </a:moveTo>
                  <a:cubicBezTo>
                    <a:pt x="72" y="73"/>
                    <a:pt x="73" y="68"/>
                    <a:pt x="73" y="58"/>
                  </a:cubicBezTo>
                  <a:cubicBezTo>
                    <a:pt x="73" y="49"/>
                    <a:pt x="72" y="44"/>
                    <a:pt x="70" y="38"/>
                  </a:cubicBezTo>
                  <a:cubicBezTo>
                    <a:pt x="67" y="28"/>
                    <a:pt x="60" y="23"/>
                    <a:pt x="49" y="23"/>
                  </a:cubicBezTo>
                  <a:cubicBezTo>
                    <a:pt x="39" y="23"/>
                    <a:pt x="32" y="28"/>
                    <a:pt x="28" y="38"/>
                  </a:cubicBezTo>
                  <a:cubicBezTo>
                    <a:pt x="27" y="44"/>
                    <a:pt x="26" y="49"/>
                    <a:pt x="26" y="58"/>
                  </a:cubicBezTo>
                  <a:cubicBezTo>
                    <a:pt x="26" y="68"/>
                    <a:pt x="27" y="73"/>
                    <a:pt x="28" y="79"/>
                  </a:cubicBezTo>
                  <a:cubicBezTo>
                    <a:pt x="32" y="88"/>
                    <a:pt x="39"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1" name="Freeform 79"/>
            <p:cNvSpPr>
              <a:spLocks/>
            </p:cNvSpPr>
            <p:nvPr userDrawn="1"/>
          </p:nvSpPr>
          <p:spPr bwMode="auto">
            <a:xfrm>
              <a:off x="7642118" y="1414463"/>
              <a:ext cx="107467" cy="283134"/>
            </a:xfrm>
            <a:custGeom>
              <a:avLst/>
              <a:gdLst>
                <a:gd name="T0" fmla="*/ 13 w 60"/>
                <a:gd name="T1" fmla="*/ 158 h 158"/>
                <a:gd name="T2" fmla="*/ 11 w 60"/>
                <a:gd name="T3" fmla="*/ 156 h 158"/>
                <a:gd name="T4" fmla="*/ 11 w 60"/>
                <a:gd name="T5" fmla="*/ 68 h 158"/>
                <a:gd name="T6" fmla="*/ 9 w 60"/>
                <a:gd name="T7" fmla="*/ 66 h 158"/>
                <a:gd name="T8" fmla="*/ 2 w 60"/>
                <a:gd name="T9" fmla="*/ 66 h 158"/>
                <a:gd name="T10" fmla="*/ 0 w 60"/>
                <a:gd name="T11" fmla="*/ 64 h 158"/>
                <a:gd name="T12" fmla="*/ 0 w 60"/>
                <a:gd name="T13" fmla="*/ 49 h 158"/>
                <a:gd name="T14" fmla="*/ 2 w 60"/>
                <a:gd name="T15" fmla="*/ 46 h 158"/>
                <a:gd name="T16" fmla="*/ 9 w 60"/>
                <a:gd name="T17" fmla="*/ 46 h 158"/>
                <a:gd name="T18" fmla="*/ 11 w 60"/>
                <a:gd name="T19" fmla="*/ 45 h 158"/>
                <a:gd name="T20" fmla="*/ 11 w 60"/>
                <a:gd name="T21" fmla="*/ 38 h 158"/>
                <a:gd name="T22" fmla="*/ 48 w 60"/>
                <a:gd name="T23" fmla="*/ 0 h 158"/>
                <a:gd name="T24" fmla="*/ 58 w 60"/>
                <a:gd name="T25" fmla="*/ 0 h 158"/>
                <a:gd name="T26" fmla="*/ 60 w 60"/>
                <a:gd name="T27" fmla="*/ 3 h 158"/>
                <a:gd name="T28" fmla="*/ 60 w 60"/>
                <a:gd name="T29" fmla="*/ 21 h 158"/>
                <a:gd name="T30" fmla="*/ 58 w 60"/>
                <a:gd name="T31" fmla="*/ 24 h 158"/>
                <a:gd name="T32" fmla="*/ 51 w 60"/>
                <a:gd name="T33" fmla="*/ 24 h 158"/>
                <a:gd name="T34" fmla="*/ 37 w 60"/>
                <a:gd name="T35" fmla="*/ 37 h 158"/>
                <a:gd name="T36" fmla="*/ 37 w 60"/>
                <a:gd name="T37" fmla="*/ 45 h 158"/>
                <a:gd name="T38" fmla="*/ 38 w 60"/>
                <a:gd name="T39" fmla="*/ 46 h 158"/>
                <a:gd name="T40" fmla="*/ 58 w 60"/>
                <a:gd name="T41" fmla="*/ 46 h 158"/>
                <a:gd name="T42" fmla="*/ 60 w 60"/>
                <a:gd name="T43" fmla="*/ 49 h 158"/>
                <a:gd name="T44" fmla="*/ 60 w 60"/>
                <a:gd name="T45" fmla="*/ 64 h 158"/>
                <a:gd name="T46" fmla="*/ 58 w 60"/>
                <a:gd name="T47" fmla="*/ 66 h 158"/>
                <a:gd name="T48" fmla="*/ 38 w 60"/>
                <a:gd name="T49" fmla="*/ 66 h 158"/>
                <a:gd name="T50" fmla="*/ 37 w 60"/>
                <a:gd name="T51" fmla="*/ 68 h 158"/>
                <a:gd name="T52" fmla="*/ 37 w 60"/>
                <a:gd name="T53" fmla="*/ 156 h 158"/>
                <a:gd name="T54" fmla="*/ 34 w 60"/>
                <a:gd name="T55" fmla="*/ 158 h 158"/>
                <a:gd name="T56" fmla="*/ 13 w 60"/>
                <a:gd name="T57" fmla="*/ 15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0" h="158">
                  <a:moveTo>
                    <a:pt x="13" y="158"/>
                  </a:moveTo>
                  <a:cubicBezTo>
                    <a:pt x="12" y="158"/>
                    <a:pt x="11" y="157"/>
                    <a:pt x="11" y="156"/>
                  </a:cubicBezTo>
                  <a:cubicBezTo>
                    <a:pt x="11" y="68"/>
                    <a:pt x="11" y="68"/>
                    <a:pt x="11" y="68"/>
                  </a:cubicBezTo>
                  <a:cubicBezTo>
                    <a:pt x="11" y="67"/>
                    <a:pt x="10" y="66"/>
                    <a:pt x="9" y="66"/>
                  </a:cubicBezTo>
                  <a:cubicBezTo>
                    <a:pt x="2" y="66"/>
                    <a:pt x="2" y="66"/>
                    <a:pt x="2" y="66"/>
                  </a:cubicBezTo>
                  <a:cubicBezTo>
                    <a:pt x="1" y="66"/>
                    <a:pt x="0" y="66"/>
                    <a:pt x="0" y="64"/>
                  </a:cubicBezTo>
                  <a:cubicBezTo>
                    <a:pt x="0" y="49"/>
                    <a:pt x="0" y="49"/>
                    <a:pt x="0" y="49"/>
                  </a:cubicBezTo>
                  <a:cubicBezTo>
                    <a:pt x="0" y="47"/>
                    <a:pt x="1" y="46"/>
                    <a:pt x="2" y="46"/>
                  </a:cubicBezTo>
                  <a:cubicBezTo>
                    <a:pt x="9" y="46"/>
                    <a:pt x="9" y="46"/>
                    <a:pt x="9" y="46"/>
                  </a:cubicBezTo>
                  <a:cubicBezTo>
                    <a:pt x="10" y="46"/>
                    <a:pt x="11" y="46"/>
                    <a:pt x="11" y="45"/>
                  </a:cubicBezTo>
                  <a:cubicBezTo>
                    <a:pt x="11" y="38"/>
                    <a:pt x="11" y="38"/>
                    <a:pt x="11" y="38"/>
                  </a:cubicBezTo>
                  <a:cubicBezTo>
                    <a:pt x="11" y="12"/>
                    <a:pt x="23" y="0"/>
                    <a:pt x="48" y="0"/>
                  </a:cubicBezTo>
                  <a:cubicBezTo>
                    <a:pt x="58" y="0"/>
                    <a:pt x="58" y="0"/>
                    <a:pt x="58" y="0"/>
                  </a:cubicBezTo>
                  <a:cubicBezTo>
                    <a:pt x="59" y="0"/>
                    <a:pt x="60" y="1"/>
                    <a:pt x="60" y="3"/>
                  </a:cubicBezTo>
                  <a:cubicBezTo>
                    <a:pt x="60" y="21"/>
                    <a:pt x="60" y="21"/>
                    <a:pt x="60" y="21"/>
                  </a:cubicBezTo>
                  <a:cubicBezTo>
                    <a:pt x="60" y="23"/>
                    <a:pt x="59" y="24"/>
                    <a:pt x="58" y="24"/>
                  </a:cubicBezTo>
                  <a:cubicBezTo>
                    <a:pt x="51" y="24"/>
                    <a:pt x="51" y="24"/>
                    <a:pt x="51" y="24"/>
                  </a:cubicBezTo>
                  <a:cubicBezTo>
                    <a:pt x="39" y="24"/>
                    <a:pt x="37" y="26"/>
                    <a:pt x="37" y="37"/>
                  </a:cubicBezTo>
                  <a:cubicBezTo>
                    <a:pt x="37" y="45"/>
                    <a:pt x="37" y="45"/>
                    <a:pt x="37" y="45"/>
                  </a:cubicBezTo>
                  <a:cubicBezTo>
                    <a:pt x="37" y="46"/>
                    <a:pt x="37" y="46"/>
                    <a:pt x="38" y="46"/>
                  </a:cubicBezTo>
                  <a:cubicBezTo>
                    <a:pt x="58" y="46"/>
                    <a:pt x="58" y="46"/>
                    <a:pt x="58" y="46"/>
                  </a:cubicBezTo>
                  <a:cubicBezTo>
                    <a:pt x="59" y="46"/>
                    <a:pt x="60" y="47"/>
                    <a:pt x="60" y="49"/>
                  </a:cubicBezTo>
                  <a:cubicBezTo>
                    <a:pt x="60" y="64"/>
                    <a:pt x="60" y="64"/>
                    <a:pt x="60" y="64"/>
                  </a:cubicBezTo>
                  <a:cubicBezTo>
                    <a:pt x="60" y="66"/>
                    <a:pt x="59" y="66"/>
                    <a:pt x="58" y="66"/>
                  </a:cubicBezTo>
                  <a:cubicBezTo>
                    <a:pt x="38" y="66"/>
                    <a:pt x="38" y="66"/>
                    <a:pt x="38" y="66"/>
                  </a:cubicBezTo>
                  <a:cubicBezTo>
                    <a:pt x="37" y="66"/>
                    <a:pt x="37" y="67"/>
                    <a:pt x="37" y="68"/>
                  </a:cubicBezTo>
                  <a:cubicBezTo>
                    <a:pt x="37" y="156"/>
                    <a:pt x="37" y="156"/>
                    <a:pt x="37" y="156"/>
                  </a:cubicBezTo>
                  <a:cubicBezTo>
                    <a:pt x="37" y="157"/>
                    <a:pt x="36" y="158"/>
                    <a:pt x="34" y="158"/>
                  </a:cubicBezTo>
                  <a:lnTo>
                    <a:pt x="13" y="1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2" name="Freeform 80"/>
            <p:cNvSpPr>
              <a:spLocks/>
            </p:cNvSpPr>
            <p:nvPr userDrawn="1"/>
          </p:nvSpPr>
          <p:spPr bwMode="auto">
            <a:xfrm>
              <a:off x="7826052" y="1414463"/>
              <a:ext cx="171534" cy="287267"/>
            </a:xfrm>
            <a:custGeom>
              <a:avLst/>
              <a:gdLst>
                <a:gd name="T0" fmla="*/ 1 w 96"/>
                <a:gd name="T1" fmla="*/ 138 h 161"/>
                <a:gd name="T2" fmla="*/ 18 w 96"/>
                <a:gd name="T3" fmla="*/ 126 h 161"/>
                <a:gd name="T4" fmla="*/ 21 w 96"/>
                <a:gd name="T5" fmla="*/ 126 h 161"/>
                <a:gd name="T6" fmla="*/ 42 w 96"/>
                <a:gd name="T7" fmla="*/ 136 h 161"/>
                <a:gd name="T8" fmla="*/ 68 w 96"/>
                <a:gd name="T9" fmla="*/ 105 h 161"/>
                <a:gd name="T10" fmla="*/ 68 w 96"/>
                <a:gd name="T11" fmla="*/ 3 h 161"/>
                <a:gd name="T12" fmla="*/ 71 w 96"/>
                <a:gd name="T13" fmla="*/ 0 h 161"/>
                <a:gd name="T14" fmla="*/ 93 w 96"/>
                <a:gd name="T15" fmla="*/ 0 h 161"/>
                <a:gd name="T16" fmla="*/ 96 w 96"/>
                <a:gd name="T17" fmla="*/ 3 h 161"/>
                <a:gd name="T18" fmla="*/ 96 w 96"/>
                <a:gd name="T19" fmla="*/ 105 h 161"/>
                <a:gd name="T20" fmla="*/ 41 w 96"/>
                <a:gd name="T21" fmla="*/ 161 h 161"/>
                <a:gd name="T22" fmla="*/ 0 w 96"/>
                <a:gd name="T23" fmla="*/ 142 h 161"/>
                <a:gd name="T24" fmla="*/ 1 w 96"/>
                <a:gd name="T25" fmla="*/ 138 h 1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6" h="161">
                  <a:moveTo>
                    <a:pt x="1" y="138"/>
                  </a:moveTo>
                  <a:cubicBezTo>
                    <a:pt x="18" y="126"/>
                    <a:pt x="18" y="126"/>
                    <a:pt x="18" y="126"/>
                  </a:cubicBezTo>
                  <a:cubicBezTo>
                    <a:pt x="19" y="125"/>
                    <a:pt x="20" y="125"/>
                    <a:pt x="21" y="126"/>
                  </a:cubicBezTo>
                  <a:cubicBezTo>
                    <a:pt x="25" y="131"/>
                    <a:pt x="33" y="136"/>
                    <a:pt x="42" y="136"/>
                  </a:cubicBezTo>
                  <a:cubicBezTo>
                    <a:pt x="59" y="136"/>
                    <a:pt x="68" y="126"/>
                    <a:pt x="68" y="105"/>
                  </a:cubicBezTo>
                  <a:cubicBezTo>
                    <a:pt x="68" y="3"/>
                    <a:pt x="68" y="3"/>
                    <a:pt x="68" y="3"/>
                  </a:cubicBezTo>
                  <a:cubicBezTo>
                    <a:pt x="68" y="1"/>
                    <a:pt x="69" y="0"/>
                    <a:pt x="71" y="0"/>
                  </a:cubicBezTo>
                  <a:cubicBezTo>
                    <a:pt x="93" y="0"/>
                    <a:pt x="93" y="0"/>
                    <a:pt x="93" y="0"/>
                  </a:cubicBezTo>
                  <a:cubicBezTo>
                    <a:pt x="95" y="0"/>
                    <a:pt x="96" y="1"/>
                    <a:pt x="96" y="3"/>
                  </a:cubicBezTo>
                  <a:cubicBezTo>
                    <a:pt x="96" y="105"/>
                    <a:pt x="96" y="105"/>
                    <a:pt x="96" y="105"/>
                  </a:cubicBezTo>
                  <a:cubicBezTo>
                    <a:pt x="96" y="141"/>
                    <a:pt x="75" y="161"/>
                    <a:pt x="41" y="161"/>
                  </a:cubicBezTo>
                  <a:cubicBezTo>
                    <a:pt x="23" y="161"/>
                    <a:pt x="7" y="152"/>
                    <a:pt x="0" y="142"/>
                  </a:cubicBezTo>
                  <a:cubicBezTo>
                    <a:pt x="0" y="140"/>
                    <a:pt x="0" y="139"/>
                    <a:pt x="1" y="138"/>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3" name="Freeform 81"/>
            <p:cNvSpPr>
              <a:spLocks noEditPoints="1"/>
            </p:cNvSpPr>
            <p:nvPr userDrawn="1"/>
          </p:nvSpPr>
          <p:spPr bwMode="auto">
            <a:xfrm>
              <a:off x="8034786" y="1492997"/>
              <a:ext cx="167400" cy="208734"/>
            </a:xfrm>
            <a:custGeom>
              <a:avLst/>
              <a:gdLst>
                <a:gd name="T0" fmla="*/ 71 w 93"/>
                <a:gd name="T1" fmla="*/ 114 h 117"/>
                <a:gd name="T2" fmla="*/ 69 w 93"/>
                <a:gd name="T3" fmla="*/ 112 h 117"/>
                <a:gd name="T4" fmla="*/ 69 w 93"/>
                <a:gd name="T5" fmla="*/ 104 h 117"/>
                <a:gd name="T6" fmla="*/ 69 w 93"/>
                <a:gd name="T7" fmla="*/ 104 h 117"/>
                <a:gd name="T8" fmla="*/ 37 w 93"/>
                <a:gd name="T9" fmla="*/ 117 h 117"/>
                <a:gd name="T10" fmla="*/ 0 w 93"/>
                <a:gd name="T11" fmla="*/ 82 h 117"/>
                <a:gd name="T12" fmla="*/ 44 w 93"/>
                <a:gd name="T13" fmla="*/ 47 h 117"/>
                <a:gd name="T14" fmla="*/ 67 w 93"/>
                <a:gd name="T15" fmla="*/ 47 h 117"/>
                <a:gd name="T16" fmla="*/ 68 w 93"/>
                <a:gd name="T17" fmla="*/ 46 h 117"/>
                <a:gd name="T18" fmla="*/ 68 w 93"/>
                <a:gd name="T19" fmla="*/ 40 h 117"/>
                <a:gd name="T20" fmla="*/ 44 w 93"/>
                <a:gd name="T21" fmla="*/ 22 h 117"/>
                <a:gd name="T22" fmla="*/ 18 w 93"/>
                <a:gd name="T23" fmla="*/ 29 h 117"/>
                <a:gd name="T24" fmla="*/ 15 w 93"/>
                <a:gd name="T25" fmla="*/ 29 h 117"/>
                <a:gd name="T26" fmla="*/ 6 w 93"/>
                <a:gd name="T27" fmla="*/ 14 h 117"/>
                <a:gd name="T28" fmla="*/ 7 w 93"/>
                <a:gd name="T29" fmla="*/ 11 h 117"/>
                <a:gd name="T30" fmla="*/ 46 w 93"/>
                <a:gd name="T31" fmla="*/ 0 h 117"/>
                <a:gd name="T32" fmla="*/ 93 w 93"/>
                <a:gd name="T33" fmla="*/ 39 h 117"/>
                <a:gd name="T34" fmla="*/ 93 w 93"/>
                <a:gd name="T35" fmla="*/ 112 h 117"/>
                <a:gd name="T36" fmla="*/ 91 w 93"/>
                <a:gd name="T37" fmla="*/ 114 h 117"/>
                <a:gd name="T38" fmla="*/ 71 w 93"/>
                <a:gd name="T39" fmla="*/ 114 h 117"/>
                <a:gd name="T40" fmla="*/ 68 w 93"/>
                <a:gd name="T41" fmla="*/ 76 h 117"/>
                <a:gd name="T42" fmla="*/ 68 w 93"/>
                <a:gd name="T43" fmla="*/ 68 h 117"/>
                <a:gd name="T44" fmla="*/ 67 w 93"/>
                <a:gd name="T45" fmla="*/ 66 h 117"/>
                <a:gd name="T46" fmla="*/ 48 w 93"/>
                <a:gd name="T47" fmla="*/ 66 h 117"/>
                <a:gd name="T48" fmla="*/ 24 w 93"/>
                <a:gd name="T49" fmla="*/ 82 h 117"/>
                <a:gd name="T50" fmla="*/ 44 w 93"/>
                <a:gd name="T51" fmla="*/ 95 h 117"/>
                <a:gd name="T52" fmla="*/ 68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1" y="114"/>
                  </a:moveTo>
                  <a:cubicBezTo>
                    <a:pt x="70" y="114"/>
                    <a:pt x="69" y="113"/>
                    <a:pt x="69" y="112"/>
                  </a:cubicBezTo>
                  <a:cubicBezTo>
                    <a:pt x="69" y="104"/>
                    <a:pt x="69" y="104"/>
                    <a:pt x="69" y="104"/>
                  </a:cubicBezTo>
                  <a:cubicBezTo>
                    <a:pt x="69" y="104"/>
                    <a:pt x="69" y="104"/>
                    <a:pt x="69" y="104"/>
                  </a:cubicBezTo>
                  <a:cubicBezTo>
                    <a:pt x="63" y="111"/>
                    <a:pt x="53" y="117"/>
                    <a:pt x="37" y="117"/>
                  </a:cubicBezTo>
                  <a:cubicBezTo>
                    <a:pt x="17" y="117"/>
                    <a:pt x="0" y="106"/>
                    <a:pt x="0" y="82"/>
                  </a:cubicBezTo>
                  <a:cubicBezTo>
                    <a:pt x="0" y="58"/>
                    <a:pt x="17" y="47"/>
                    <a:pt x="44" y="47"/>
                  </a:cubicBezTo>
                  <a:cubicBezTo>
                    <a:pt x="67" y="47"/>
                    <a:pt x="67" y="47"/>
                    <a:pt x="67" y="47"/>
                  </a:cubicBezTo>
                  <a:cubicBezTo>
                    <a:pt x="68" y="47"/>
                    <a:pt x="68" y="47"/>
                    <a:pt x="68" y="46"/>
                  </a:cubicBezTo>
                  <a:cubicBezTo>
                    <a:pt x="68" y="40"/>
                    <a:pt x="68" y="40"/>
                    <a:pt x="68" y="40"/>
                  </a:cubicBezTo>
                  <a:cubicBezTo>
                    <a:pt x="68" y="28"/>
                    <a:pt x="62" y="22"/>
                    <a:pt x="44" y="22"/>
                  </a:cubicBezTo>
                  <a:cubicBezTo>
                    <a:pt x="31" y="22"/>
                    <a:pt x="23" y="25"/>
                    <a:pt x="18" y="29"/>
                  </a:cubicBezTo>
                  <a:cubicBezTo>
                    <a:pt x="17" y="30"/>
                    <a:pt x="16" y="30"/>
                    <a:pt x="15" y="29"/>
                  </a:cubicBezTo>
                  <a:cubicBezTo>
                    <a:pt x="6" y="14"/>
                    <a:pt x="6" y="14"/>
                    <a:pt x="6" y="14"/>
                  </a:cubicBezTo>
                  <a:cubicBezTo>
                    <a:pt x="6" y="13"/>
                    <a:pt x="6" y="11"/>
                    <a:pt x="7" y="11"/>
                  </a:cubicBezTo>
                  <a:cubicBezTo>
                    <a:pt x="16" y="4"/>
                    <a:pt x="28" y="0"/>
                    <a:pt x="46" y="0"/>
                  </a:cubicBezTo>
                  <a:cubicBezTo>
                    <a:pt x="80" y="0"/>
                    <a:pt x="93" y="11"/>
                    <a:pt x="93" y="39"/>
                  </a:cubicBezTo>
                  <a:cubicBezTo>
                    <a:pt x="93" y="112"/>
                    <a:pt x="93" y="112"/>
                    <a:pt x="93" y="112"/>
                  </a:cubicBezTo>
                  <a:cubicBezTo>
                    <a:pt x="93" y="113"/>
                    <a:pt x="92" y="114"/>
                    <a:pt x="91" y="114"/>
                  </a:cubicBezTo>
                  <a:lnTo>
                    <a:pt x="71" y="114"/>
                  </a:lnTo>
                  <a:close/>
                  <a:moveTo>
                    <a:pt x="68" y="76"/>
                  </a:moveTo>
                  <a:cubicBezTo>
                    <a:pt x="68" y="68"/>
                    <a:pt x="68" y="68"/>
                    <a:pt x="68" y="68"/>
                  </a:cubicBezTo>
                  <a:cubicBezTo>
                    <a:pt x="68" y="67"/>
                    <a:pt x="68" y="66"/>
                    <a:pt x="67" y="66"/>
                  </a:cubicBezTo>
                  <a:cubicBezTo>
                    <a:pt x="48" y="66"/>
                    <a:pt x="48" y="66"/>
                    <a:pt x="48" y="66"/>
                  </a:cubicBezTo>
                  <a:cubicBezTo>
                    <a:pt x="32" y="66"/>
                    <a:pt x="24" y="71"/>
                    <a:pt x="24" y="82"/>
                  </a:cubicBezTo>
                  <a:cubicBezTo>
                    <a:pt x="24" y="91"/>
                    <a:pt x="31" y="95"/>
                    <a:pt x="44" y="95"/>
                  </a:cubicBezTo>
                  <a:cubicBezTo>
                    <a:pt x="60" y="95"/>
                    <a:pt x="68" y="89"/>
                    <a:pt x="68"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4" name="Freeform 82"/>
            <p:cNvSpPr>
              <a:spLocks noEditPoints="1"/>
            </p:cNvSpPr>
            <p:nvPr userDrawn="1"/>
          </p:nvSpPr>
          <p:spPr bwMode="auto">
            <a:xfrm>
              <a:off x="8249720" y="1492997"/>
              <a:ext cx="173600" cy="279001"/>
            </a:xfrm>
            <a:custGeom>
              <a:avLst/>
              <a:gdLst>
                <a:gd name="T0" fmla="*/ 2 w 98"/>
                <a:gd name="T1" fmla="*/ 156 h 156"/>
                <a:gd name="T2" fmla="*/ 0 w 98"/>
                <a:gd name="T3" fmla="*/ 153 h 156"/>
                <a:gd name="T4" fmla="*/ 0 w 98"/>
                <a:gd name="T5" fmla="*/ 5 h 156"/>
                <a:gd name="T6" fmla="*/ 2 w 98"/>
                <a:gd name="T7" fmla="*/ 2 h 156"/>
                <a:gd name="T8" fmla="*/ 24 w 98"/>
                <a:gd name="T9" fmla="*/ 2 h 156"/>
                <a:gd name="T10" fmla="*/ 26 w 98"/>
                <a:gd name="T11" fmla="*/ 5 h 156"/>
                <a:gd name="T12" fmla="*/ 26 w 98"/>
                <a:gd name="T13" fmla="*/ 13 h 156"/>
                <a:gd name="T14" fmla="*/ 26 w 98"/>
                <a:gd name="T15" fmla="*/ 13 h 156"/>
                <a:gd name="T16" fmla="*/ 56 w 98"/>
                <a:gd name="T17" fmla="*/ 0 h 156"/>
                <a:gd name="T18" fmla="*/ 94 w 98"/>
                <a:gd name="T19" fmla="*/ 27 h 156"/>
                <a:gd name="T20" fmla="*/ 98 w 98"/>
                <a:gd name="T21" fmla="*/ 58 h 156"/>
                <a:gd name="T22" fmla="*/ 94 w 98"/>
                <a:gd name="T23" fmla="*/ 90 h 156"/>
                <a:gd name="T24" fmla="*/ 56 w 98"/>
                <a:gd name="T25" fmla="*/ 117 h 156"/>
                <a:gd name="T26" fmla="*/ 26 w 98"/>
                <a:gd name="T27" fmla="*/ 103 h 156"/>
                <a:gd name="T28" fmla="*/ 26 w 98"/>
                <a:gd name="T29" fmla="*/ 103 h 156"/>
                <a:gd name="T30" fmla="*/ 26 w 98"/>
                <a:gd name="T31" fmla="*/ 153 h 156"/>
                <a:gd name="T32" fmla="*/ 24 w 98"/>
                <a:gd name="T33" fmla="*/ 156 h 156"/>
                <a:gd name="T34" fmla="*/ 2 w 98"/>
                <a:gd name="T35" fmla="*/ 156 h 156"/>
                <a:gd name="T36" fmla="*/ 70 w 98"/>
                <a:gd name="T37" fmla="*/ 79 h 156"/>
                <a:gd name="T38" fmla="*/ 72 w 98"/>
                <a:gd name="T39" fmla="*/ 58 h 156"/>
                <a:gd name="T40" fmla="*/ 70 w 98"/>
                <a:gd name="T41" fmla="*/ 37 h 156"/>
                <a:gd name="T42" fmla="*/ 49 w 98"/>
                <a:gd name="T43" fmla="*/ 23 h 156"/>
                <a:gd name="T44" fmla="*/ 28 w 98"/>
                <a:gd name="T45" fmla="*/ 37 h 156"/>
                <a:gd name="T46" fmla="*/ 26 w 98"/>
                <a:gd name="T47" fmla="*/ 58 h 156"/>
                <a:gd name="T48" fmla="*/ 28 w 98"/>
                <a:gd name="T49" fmla="*/ 79 h 156"/>
                <a:gd name="T50" fmla="*/ 49 w 98"/>
                <a:gd name="T51" fmla="*/ 93 h 156"/>
                <a:gd name="T52" fmla="*/ 70 w 98"/>
                <a:gd name="T53" fmla="*/ 79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8" h="156">
                  <a:moveTo>
                    <a:pt x="2" y="156"/>
                  </a:moveTo>
                  <a:cubicBezTo>
                    <a:pt x="1" y="156"/>
                    <a:pt x="0" y="155"/>
                    <a:pt x="0" y="153"/>
                  </a:cubicBezTo>
                  <a:cubicBezTo>
                    <a:pt x="0" y="5"/>
                    <a:pt x="0" y="5"/>
                    <a:pt x="0" y="5"/>
                  </a:cubicBezTo>
                  <a:cubicBezTo>
                    <a:pt x="0" y="3"/>
                    <a:pt x="1" y="2"/>
                    <a:pt x="2" y="2"/>
                  </a:cubicBezTo>
                  <a:cubicBezTo>
                    <a:pt x="24" y="2"/>
                    <a:pt x="24" y="2"/>
                    <a:pt x="24" y="2"/>
                  </a:cubicBezTo>
                  <a:cubicBezTo>
                    <a:pt x="25" y="2"/>
                    <a:pt x="26" y="3"/>
                    <a:pt x="26" y="5"/>
                  </a:cubicBezTo>
                  <a:cubicBezTo>
                    <a:pt x="26" y="13"/>
                    <a:pt x="26" y="13"/>
                    <a:pt x="26" y="13"/>
                  </a:cubicBezTo>
                  <a:cubicBezTo>
                    <a:pt x="26" y="13"/>
                    <a:pt x="26" y="13"/>
                    <a:pt x="26" y="13"/>
                  </a:cubicBezTo>
                  <a:cubicBezTo>
                    <a:pt x="31" y="5"/>
                    <a:pt x="41" y="0"/>
                    <a:pt x="56" y="0"/>
                  </a:cubicBezTo>
                  <a:cubicBezTo>
                    <a:pt x="75" y="0"/>
                    <a:pt x="89" y="9"/>
                    <a:pt x="94" y="27"/>
                  </a:cubicBezTo>
                  <a:cubicBezTo>
                    <a:pt x="97" y="35"/>
                    <a:pt x="98" y="43"/>
                    <a:pt x="98" y="58"/>
                  </a:cubicBezTo>
                  <a:cubicBezTo>
                    <a:pt x="98" y="73"/>
                    <a:pt x="97" y="81"/>
                    <a:pt x="94" y="90"/>
                  </a:cubicBezTo>
                  <a:cubicBezTo>
                    <a:pt x="89" y="107"/>
                    <a:pt x="75" y="117"/>
                    <a:pt x="56" y="117"/>
                  </a:cubicBezTo>
                  <a:cubicBezTo>
                    <a:pt x="41" y="117"/>
                    <a:pt x="31" y="111"/>
                    <a:pt x="26" y="103"/>
                  </a:cubicBezTo>
                  <a:cubicBezTo>
                    <a:pt x="26" y="103"/>
                    <a:pt x="26" y="103"/>
                    <a:pt x="26" y="103"/>
                  </a:cubicBezTo>
                  <a:cubicBezTo>
                    <a:pt x="26" y="153"/>
                    <a:pt x="26" y="153"/>
                    <a:pt x="26" y="153"/>
                  </a:cubicBezTo>
                  <a:cubicBezTo>
                    <a:pt x="26" y="155"/>
                    <a:pt x="25" y="156"/>
                    <a:pt x="24" y="156"/>
                  </a:cubicBezTo>
                  <a:lnTo>
                    <a:pt x="2" y="156"/>
                  </a:lnTo>
                  <a:close/>
                  <a:moveTo>
                    <a:pt x="70" y="79"/>
                  </a:moveTo>
                  <a:cubicBezTo>
                    <a:pt x="71" y="74"/>
                    <a:pt x="72" y="68"/>
                    <a:pt x="72" y="58"/>
                  </a:cubicBezTo>
                  <a:cubicBezTo>
                    <a:pt x="72" y="48"/>
                    <a:pt x="71" y="42"/>
                    <a:pt x="70" y="37"/>
                  </a:cubicBezTo>
                  <a:cubicBezTo>
                    <a:pt x="67" y="28"/>
                    <a:pt x="60" y="23"/>
                    <a:pt x="49" y="23"/>
                  </a:cubicBezTo>
                  <a:cubicBezTo>
                    <a:pt x="38" y="23"/>
                    <a:pt x="31" y="28"/>
                    <a:pt x="28" y="37"/>
                  </a:cubicBezTo>
                  <a:cubicBezTo>
                    <a:pt x="27" y="42"/>
                    <a:pt x="26" y="48"/>
                    <a:pt x="26" y="58"/>
                  </a:cubicBezTo>
                  <a:cubicBezTo>
                    <a:pt x="26" y="68"/>
                    <a:pt x="27" y="74"/>
                    <a:pt x="28" y="79"/>
                  </a:cubicBezTo>
                  <a:cubicBezTo>
                    <a:pt x="31" y="88"/>
                    <a:pt x="38" y="93"/>
                    <a:pt x="49" y="93"/>
                  </a:cubicBezTo>
                  <a:cubicBezTo>
                    <a:pt x="60" y="93"/>
                    <a:pt x="67" y="88"/>
                    <a:pt x="70" y="7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5" name="Freeform 83"/>
            <p:cNvSpPr>
              <a:spLocks noEditPoints="1"/>
            </p:cNvSpPr>
            <p:nvPr userDrawn="1"/>
          </p:nvSpPr>
          <p:spPr bwMode="auto">
            <a:xfrm>
              <a:off x="8456387" y="1492997"/>
              <a:ext cx="165334" cy="208734"/>
            </a:xfrm>
            <a:custGeom>
              <a:avLst/>
              <a:gdLst>
                <a:gd name="T0" fmla="*/ 72 w 93"/>
                <a:gd name="T1" fmla="*/ 114 h 117"/>
                <a:gd name="T2" fmla="*/ 69 w 93"/>
                <a:gd name="T3" fmla="*/ 112 h 117"/>
                <a:gd name="T4" fmla="*/ 69 w 93"/>
                <a:gd name="T5" fmla="*/ 104 h 117"/>
                <a:gd name="T6" fmla="*/ 69 w 93"/>
                <a:gd name="T7" fmla="*/ 104 h 117"/>
                <a:gd name="T8" fmla="*/ 38 w 93"/>
                <a:gd name="T9" fmla="*/ 117 h 117"/>
                <a:gd name="T10" fmla="*/ 0 w 93"/>
                <a:gd name="T11" fmla="*/ 82 h 117"/>
                <a:gd name="T12" fmla="*/ 45 w 93"/>
                <a:gd name="T13" fmla="*/ 47 h 117"/>
                <a:gd name="T14" fmla="*/ 67 w 93"/>
                <a:gd name="T15" fmla="*/ 47 h 117"/>
                <a:gd name="T16" fmla="*/ 69 w 93"/>
                <a:gd name="T17" fmla="*/ 46 h 117"/>
                <a:gd name="T18" fmla="*/ 69 w 93"/>
                <a:gd name="T19" fmla="*/ 40 h 117"/>
                <a:gd name="T20" fmla="*/ 44 w 93"/>
                <a:gd name="T21" fmla="*/ 22 h 117"/>
                <a:gd name="T22" fmla="*/ 19 w 93"/>
                <a:gd name="T23" fmla="*/ 29 h 117"/>
                <a:gd name="T24" fmla="*/ 15 w 93"/>
                <a:gd name="T25" fmla="*/ 29 h 117"/>
                <a:gd name="T26" fmla="*/ 7 w 93"/>
                <a:gd name="T27" fmla="*/ 14 h 117"/>
                <a:gd name="T28" fmla="*/ 7 w 93"/>
                <a:gd name="T29" fmla="*/ 11 h 117"/>
                <a:gd name="T30" fmla="*/ 47 w 93"/>
                <a:gd name="T31" fmla="*/ 0 h 117"/>
                <a:gd name="T32" fmla="*/ 93 w 93"/>
                <a:gd name="T33" fmla="*/ 39 h 117"/>
                <a:gd name="T34" fmla="*/ 93 w 93"/>
                <a:gd name="T35" fmla="*/ 112 h 117"/>
                <a:gd name="T36" fmla="*/ 91 w 93"/>
                <a:gd name="T37" fmla="*/ 114 h 117"/>
                <a:gd name="T38" fmla="*/ 72 w 93"/>
                <a:gd name="T39" fmla="*/ 114 h 117"/>
                <a:gd name="T40" fmla="*/ 69 w 93"/>
                <a:gd name="T41" fmla="*/ 76 h 117"/>
                <a:gd name="T42" fmla="*/ 69 w 93"/>
                <a:gd name="T43" fmla="*/ 68 h 117"/>
                <a:gd name="T44" fmla="*/ 67 w 93"/>
                <a:gd name="T45" fmla="*/ 66 h 117"/>
                <a:gd name="T46" fmla="*/ 49 w 93"/>
                <a:gd name="T47" fmla="*/ 66 h 117"/>
                <a:gd name="T48" fmla="*/ 25 w 93"/>
                <a:gd name="T49" fmla="*/ 82 h 117"/>
                <a:gd name="T50" fmla="*/ 44 w 93"/>
                <a:gd name="T51" fmla="*/ 95 h 117"/>
                <a:gd name="T52" fmla="*/ 69 w 93"/>
                <a:gd name="T53" fmla="*/ 76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93" h="117">
                  <a:moveTo>
                    <a:pt x="72" y="114"/>
                  </a:moveTo>
                  <a:cubicBezTo>
                    <a:pt x="70" y="114"/>
                    <a:pt x="69" y="113"/>
                    <a:pt x="69" y="112"/>
                  </a:cubicBezTo>
                  <a:cubicBezTo>
                    <a:pt x="69" y="104"/>
                    <a:pt x="69" y="104"/>
                    <a:pt x="69" y="104"/>
                  </a:cubicBezTo>
                  <a:cubicBezTo>
                    <a:pt x="69" y="104"/>
                    <a:pt x="69" y="104"/>
                    <a:pt x="69" y="104"/>
                  </a:cubicBezTo>
                  <a:cubicBezTo>
                    <a:pt x="64" y="111"/>
                    <a:pt x="53" y="117"/>
                    <a:pt x="38" y="117"/>
                  </a:cubicBezTo>
                  <a:cubicBezTo>
                    <a:pt x="17" y="117"/>
                    <a:pt x="0" y="106"/>
                    <a:pt x="0" y="82"/>
                  </a:cubicBezTo>
                  <a:cubicBezTo>
                    <a:pt x="0" y="58"/>
                    <a:pt x="17" y="47"/>
                    <a:pt x="45" y="47"/>
                  </a:cubicBezTo>
                  <a:cubicBezTo>
                    <a:pt x="67" y="47"/>
                    <a:pt x="67" y="47"/>
                    <a:pt x="67" y="47"/>
                  </a:cubicBezTo>
                  <a:cubicBezTo>
                    <a:pt x="68" y="47"/>
                    <a:pt x="69" y="47"/>
                    <a:pt x="69" y="46"/>
                  </a:cubicBezTo>
                  <a:cubicBezTo>
                    <a:pt x="69" y="40"/>
                    <a:pt x="69" y="40"/>
                    <a:pt x="69" y="40"/>
                  </a:cubicBezTo>
                  <a:cubicBezTo>
                    <a:pt x="69" y="28"/>
                    <a:pt x="63" y="22"/>
                    <a:pt x="44" y="22"/>
                  </a:cubicBezTo>
                  <a:cubicBezTo>
                    <a:pt x="31" y="22"/>
                    <a:pt x="24" y="25"/>
                    <a:pt x="19" y="29"/>
                  </a:cubicBezTo>
                  <a:cubicBezTo>
                    <a:pt x="17" y="30"/>
                    <a:pt x="16" y="30"/>
                    <a:pt x="15" y="29"/>
                  </a:cubicBezTo>
                  <a:cubicBezTo>
                    <a:pt x="7" y="14"/>
                    <a:pt x="7" y="14"/>
                    <a:pt x="7" y="14"/>
                  </a:cubicBezTo>
                  <a:cubicBezTo>
                    <a:pt x="6" y="13"/>
                    <a:pt x="6" y="11"/>
                    <a:pt x="7" y="11"/>
                  </a:cubicBezTo>
                  <a:cubicBezTo>
                    <a:pt x="16" y="4"/>
                    <a:pt x="28" y="0"/>
                    <a:pt x="47" y="0"/>
                  </a:cubicBezTo>
                  <a:cubicBezTo>
                    <a:pt x="81" y="0"/>
                    <a:pt x="93" y="11"/>
                    <a:pt x="93" y="39"/>
                  </a:cubicBezTo>
                  <a:cubicBezTo>
                    <a:pt x="93" y="112"/>
                    <a:pt x="93" y="112"/>
                    <a:pt x="93" y="112"/>
                  </a:cubicBezTo>
                  <a:cubicBezTo>
                    <a:pt x="93" y="113"/>
                    <a:pt x="92" y="114"/>
                    <a:pt x="91" y="114"/>
                  </a:cubicBezTo>
                  <a:lnTo>
                    <a:pt x="72" y="114"/>
                  </a:lnTo>
                  <a:close/>
                  <a:moveTo>
                    <a:pt x="69" y="76"/>
                  </a:moveTo>
                  <a:cubicBezTo>
                    <a:pt x="69" y="68"/>
                    <a:pt x="69" y="68"/>
                    <a:pt x="69" y="68"/>
                  </a:cubicBezTo>
                  <a:cubicBezTo>
                    <a:pt x="69" y="67"/>
                    <a:pt x="68" y="66"/>
                    <a:pt x="67" y="66"/>
                  </a:cubicBezTo>
                  <a:cubicBezTo>
                    <a:pt x="49" y="66"/>
                    <a:pt x="49" y="66"/>
                    <a:pt x="49" y="66"/>
                  </a:cubicBezTo>
                  <a:cubicBezTo>
                    <a:pt x="32" y="66"/>
                    <a:pt x="25" y="71"/>
                    <a:pt x="25" y="82"/>
                  </a:cubicBezTo>
                  <a:cubicBezTo>
                    <a:pt x="25" y="91"/>
                    <a:pt x="31" y="95"/>
                    <a:pt x="44" y="95"/>
                  </a:cubicBezTo>
                  <a:cubicBezTo>
                    <a:pt x="60" y="95"/>
                    <a:pt x="69" y="89"/>
                    <a:pt x="69" y="7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sp>
          <p:nvSpPr>
            <p:cNvPr id="96" name="Freeform 84"/>
            <p:cNvSpPr>
              <a:spLocks/>
            </p:cNvSpPr>
            <p:nvPr userDrawn="1"/>
          </p:nvSpPr>
          <p:spPr bwMode="auto">
            <a:xfrm>
              <a:off x="8669254" y="1492997"/>
              <a:ext cx="169467" cy="204601"/>
            </a:xfrm>
            <a:custGeom>
              <a:avLst/>
              <a:gdLst>
                <a:gd name="T0" fmla="*/ 71 w 95"/>
                <a:gd name="T1" fmla="*/ 114 h 114"/>
                <a:gd name="T2" fmla="*/ 69 w 95"/>
                <a:gd name="T3" fmla="*/ 112 h 114"/>
                <a:gd name="T4" fmla="*/ 69 w 95"/>
                <a:gd name="T5" fmla="*/ 47 h 114"/>
                <a:gd name="T6" fmla="*/ 48 w 95"/>
                <a:gd name="T7" fmla="*/ 23 h 114"/>
                <a:gd name="T8" fmla="*/ 26 w 95"/>
                <a:gd name="T9" fmla="*/ 47 h 114"/>
                <a:gd name="T10" fmla="*/ 26 w 95"/>
                <a:gd name="T11" fmla="*/ 112 h 114"/>
                <a:gd name="T12" fmla="*/ 24 w 95"/>
                <a:gd name="T13" fmla="*/ 114 h 114"/>
                <a:gd name="T14" fmla="*/ 3 w 95"/>
                <a:gd name="T15" fmla="*/ 114 h 114"/>
                <a:gd name="T16" fmla="*/ 0 w 95"/>
                <a:gd name="T17" fmla="*/ 112 h 114"/>
                <a:gd name="T18" fmla="*/ 0 w 95"/>
                <a:gd name="T19" fmla="*/ 5 h 114"/>
                <a:gd name="T20" fmla="*/ 3 w 95"/>
                <a:gd name="T21" fmla="*/ 2 h 114"/>
                <a:gd name="T22" fmla="*/ 24 w 95"/>
                <a:gd name="T23" fmla="*/ 2 h 114"/>
                <a:gd name="T24" fmla="*/ 26 w 95"/>
                <a:gd name="T25" fmla="*/ 5 h 114"/>
                <a:gd name="T26" fmla="*/ 26 w 95"/>
                <a:gd name="T27" fmla="*/ 13 h 114"/>
                <a:gd name="T28" fmla="*/ 27 w 95"/>
                <a:gd name="T29" fmla="*/ 13 h 114"/>
                <a:gd name="T30" fmla="*/ 56 w 95"/>
                <a:gd name="T31" fmla="*/ 0 h 114"/>
                <a:gd name="T32" fmla="*/ 95 w 95"/>
                <a:gd name="T33" fmla="*/ 41 h 114"/>
                <a:gd name="T34" fmla="*/ 95 w 95"/>
                <a:gd name="T35" fmla="*/ 112 h 114"/>
                <a:gd name="T36" fmla="*/ 92 w 95"/>
                <a:gd name="T37" fmla="*/ 114 h 114"/>
                <a:gd name="T38" fmla="*/ 71 w 95"/>
                <a:gd name="T39" fmla="*/ 114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95" h="114">
                  <a:moveTo>
                    <a:pt x="71" y="114"/>
                  </a:moveTo>
                  <a:cubicBezTo>
                    <a:pt x="70" y="114"/>
                    <a:pt x="69" y="113"/>
                    <a:pt x="69" y="112"/>
                  </a:cubicBezTo>
                  <a:cubicBezTo>
                    <a:pt x="69" y="47"/>
                    <a:pt x="69" y="47"/>
                    <a:pt x="69" y="47"/>
                  </a:cubicBezTo>
                  <a:cubicBezTo>
                    <a:pt x="69" y="33"/>
                    <a:pt x="62" y="23"/>
                    <a:pt x="48" y="23"/>
                  </a:cubicBezTo>
                  <a:cubicBezTo>
                    <a:pt x="34" y="23"/>
                    <a:pt x="26" y="33"/>
                    <a:pt x="26" y="47"/>
                  </a:cubicBezTo>
                  <a:cubicBezTo>
                    <a:pt x="26" y="112"/>
                    <a:pt x="26" y="112"/>
                    <a:pt x="26" y="112"/>
                  </a:cubicBezTo>
                  <a:cubicBezTo>
                    <a:pt x="26" y="113"/>
                    <a:pt x="25" y="114"/>
                    <a:pt x="24" y="114"/>
                  </a:cubicBezTo>
                  <a:cubicBezTo>
                    <a:pt x="3" y="114"/>
                    <a:pt x="3" y="114"/>
                    <a:pt x="3" y="114"/>
                  </a:cubicBezTo>
                  <a:cubicBezTo>
                    <a:pt x="1" y="114"/>
                    <a:pt x="0" y="113"/>
                    <a:pt x="0" y="112"/>
                  </a:cubicBezTo>
                  <a:cubicBezTo>
                    <a:pt x="0" y="5"/>
                    <a:pt x="0" y="5"/>
                    <a:pt x="0" y="5"/>
                  </a:cubicBezTo>
                  <a:cubicBezTo>
                    <a:pt x="0" y="3"/>
                    <a:pt x="1" y="2"/>
                    <a:pt x="3" y="2"/>
                  </a:cubicBezTo>
                  <a:cubicBezTo>
                    <a:pt x="24" y="2"/>
                    <a:pt x="24" y="2"/>
                    <a:pt x="24" y="2"/>
                  </a:cubicBezTo>
                  <a:cubicBezTo>
                    <a:pt x="25" y="2"/>
                    <a:pt x="26" y="3"/>
                    <a:pt x="26" y="5"/>
                  </a:cubicBezTo>
                  <a:cubicBezTo>
                    <a:pt x="26" y="13"/>
                    <a:pt x="26" y="13"/>
                    <a:pt x="26" y="13"/>
                  </a:cubicBezTo>
                  <a:cubicBezTo>
                    <a:pt x="27" y="13"/>
                    <a:pt x="27" y="13"/>
                    <a:pt x="27" y="13"/>
                  </a:cubicBezTo>
                  <a:cubicBezTo>
                    <a:pt x="31" y="6"/>
                    <a:pt x="41" y="0"/>
                    <a:pt x="56" y="0"/>
                  </a:cubicBezTo>
                  <a:cubicBezTo>
                    <a:pt x="80" y="0"/>
                    <a:pt x="95" y="17"/>
                    <a:pt x="95" y="41"/>
                  </a:cubicBezTo>
                  <a:cubicBezTo>
                    <a:pt x="95" y="112"/>
                    <a:pt x="95" y="112"/>
                    <a:pt x="95" y="112"/>
                  </a:cubicBezTo>
                  <a:cubicBezTo>
                    <a:pt x="95" y="113"/>
                    <a:pt x="94" y="114"/>
                    <a:pt x="92" y="114"/>
                  </a:cubicBezTo>
                  <a:lnTo>
                    <a:pt x="71" y="1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ja-JP" altLang="en-US" sz="1800"/>
            </a:p>
          </p:txBody>
        </p:sp>
      </p:grpSp>
      <p:pic>
        <p:nvPicPr>
          <p:cNvPr id="2" name="図 1"/>
          <p:cNvPicPr>
            <a:picLocks noChangeAspect="1"/>
          </p:cNvPicPr>
          <p:nvPr userDrawn="1"/>
        </p:nvPicPr>
        <p:blipFill>
          <a:blip r:embed="rId2"/>
          <a:stretch>
            <a:fillRect/>
          </a:stretch>
        </p:blipFill>
        <p:spPr>
          <a:xfrm>
            <a:off x="10467802" y="5715001"/>
            <a:ext cx="1448160" cy="1005927"/>
          </a:xfrm>
          <a:prstGeom prst="rect">
            <a:avLst/>
          </a:prstGeom>
        </p:spPr>
      </p:pic>
    </p:spTree>
    <p:extLst>
      <p:ext uri="{BB962C8B-B14F-4D97-AF65-F5344CB8AC3E}">
        <p14:creationId xmlns:p14="http://schemas.microsoft.com/office/powerpoint/2010/main" val="5342814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標準スライド">
    <p:spTree>
      <p:nvGrpSpPr>
        <p:cNvPr id="1" name=""/>
        <p:cNvGrpSpPr/>
        <p:nvPr/>
      </p:nvGrpSpPr>
      <p:grpSpPr>
        <a:xfrm>
          <a:off x="0" y="0"/>
          <a:ext cx="0" cy="0"/>
          <a:chOff x="0" y="0"/>
          <a:chExt cx="0" cy="0"/>
        </a:xfrm>
      </p:grpSpPr>
      <p:sp>
        <p:nvSpPr>
          <p:cNvPr id="3" name="日付プレースホルダー 2"/>
          <p:cNvSpPr>
            <a:spLocks noGrp="1"/>
          </p:cNvSpPr>
          <p:nvPr>
            <p:ph type="dt" sz="half" idx="10"/>
          </p:nvPr>
        </p:nvSpPr>
        <p:spPr>
          <a:xfrm>
            <a:off x="609599" y="6356512"/>
            <a:ext cx="2844800" cy="365125"/>
          </a:xfrm>
          <a:prstGeom prst="rect">
            <a:avLst/>
          </a:prstGeom>
        </p:spPr>
        <p:txBody>
          <a:bodyPr/>
          <a:lstStyle/>
          <a:p>
            <a:fld id="{1D4000D2-77AE-46BF-B6EA-D6BD585BF297}" type="datetime1">
              <a:rPr kumimoji="1" lang="ja-JP" altLang="en-US" smtClean="0"/>
              <a:t>2026/2/9</a:t>
            </a:fld>
            <a:endParaRPr kumimoji="1" lang="ja-JP" altLang="en-US"/>
          </a:p>
        </p:txBody>
      </p:sp>
      <p:sp>
        <p:nvSpPr>
          <p:cNvPr id="4" name="フッター プレースホルダー 3"/>
          <p:cNvSpPr>
            <a:spLocks noGrp="1"/>
          </p:cNvSpPr>
          <p:nvPr>
            <p:ph type="ftr" sz="quarter" idx="11"/>
          </p:nvPr>
        </p:nvSpPr>
        <p:spPr>
          <a:xfrm>
            <a:off x="4165652" y="6356512"/>
            <a:ext cx="3860800" cy="365125"/>
          </a:xfrm>
          <a:prstGeom prst="rect">
            <a:avLst/>
          </a:prstGeom>
        </p:spPr>
        <p:txBody>
          <a:bodyPr/>
          <a:lstStyle/>
          <a:p>
            <a:endParaRPr kumimoji="1" lang="ja-JP" altLang="en-US"/>
          </a:p>
        </p:txBody>
      </p:sp>
      <p:sp>
        <p:nvSpPr>
          <p:cNvPr id="6" name="タイトル 1"/>
          <p:cNvSpPr>
            <a:spLocks noGrp="1"/>
          </p:cNvSpPr>
          <p:nvPr>
            <p:ph type="title"/>
          </p:nvPr>
        </p:nvSpPr>
        <p:spPr>
          <a:xfrm>
            <a:off x="-19374" y="75023"/>
            <a:ext cx="12224539" cy="341632"/>
          </a:xfrm>
        </p:spPr>
        <p:txBody>
          <a:bodyPr wrap="square">
            <a:spAutoFit/>
          </a:bodyPr>
          <a:lstStyle>
            <a:lvl1pPr algn="ctr">
              <a:defRPr lang="ja-JP" altLang="en-US" sz="1800" b="1">
                <a:latin typeface="Meiryo UI" panose="020B0604030504040204" pitchFamily="50" charset="-128"/>
                <a:ea typeface="Meiryo UI" panose="020B0604030504040204" pitchFamily="50" charset="-128"/>
                <a:cs typeface="Meiryo UI" panose="020B0604030504040204" pitchFamily="50" charset="-128"/>
              </a:defRPr>
            </a:lvl1pPr>
          </a:lstStyle>
          <a:p>
            <a:pPr marL="0" lvl="0" algn="l"/>
            <a:r>
              <a:rPr kumimoji="1" lang="ja-JP" altLang="en-US"/>
              <a:t>マスター タイトルの書式設定</a:t>
            </a:r>
          </a:p>
        </p:txBody>
      </p:sp>
      <p:sp>
        <p:nvSpPr>
          <p:cNvPr id="8" name="テキスト プレースホルダー 9"/>
          <p:cNvSpPr>
            <a:spLocks noGrp="1"/>
          </p:cNvSpPr>
          <p:nvPr>
            <p:ph type="body" sz="quarter" idx="13" hasCustomPrompt="1"/>
          </p:nvPr>
        </p:nvSpPr>
        <p:spPr>
          <a:xfrm>
            <a:off x="247131" y="6309321"/>
            <a:ext cx="11565196" cy="109132"/>
          </a:xfrm>
          <a:noFill/>
        </p:spPr>
        <p:txBody>
          <a:bodyPr wrap="square" lIns="0" tIns="0" rIns="0" bIns="0">
            <a:spAutoFit/>
          </a:bodyPr>
          <a:lstStyle>
            <a:lvl1pPr marL="0" indent="0">
              <a:spcBef>
                <a:spcPts val="0"/>
              </a:spcBef>
              <a:spcAft>
                <a:spcPts val="0"/>
              </a:spcAft>
              <a:buNone/>
              <a:defRPr sz="788">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（資料）●●</a:t>
            </a:r>
          </a:p>
        </p:txBody>
      </p:sp>
      <p:sp>
        <p:nvSpPr>
          <p:cNvPr id="9" name="テキスト プレースホルダー 9"/>
          <p:cNvSpPr>
            <a:spLocks noGrp="1"/>
          </p:cNvSpPr>
          <p:nvPr>
            <p:ph type="body" sz="quarter" idx="14" hasCustomPrompt="1"/>
          </p:nvPr>
        </p:nvSpPr>
        <p:spPr>
          <a:xfrm>
            <a:off x="247129" y="3104971"/>
            <a:ext cx="1125308" cy="207749"/>
          </a:xfrm>
          <a:noFill/>
        </p:spPr>
        <p:txBody>
          <a:bodyPr wrap="none" lIns="0" tIns="0" rIns="0" bIns="0">
            <a:spAutoFit/>
          </a:bodyPr>
          <a:lstStyle>
            <a:lvl1pPr marL="0" indent="0">
              <a:spcBef>
                <a:spcPts val="0"/>
              </a:spcBef>
              <a:spcAft>
                <a:spcPts val="0"/>
              </a:spcAft>
              <a:buNone/>
              <a:defRPr sz="1500">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説明文（</a:t>
            </a:r>
            <a:r>
              <a:rPr kumimoji="1" lang="en-US" altLang="ja-JP"/>
              <a:t>20pt</a:t>
            </a:r>
            <a:r>
              <a:rPr kumimoji="1" lang="ja-JP" altLang="en-US"/>
              <a:t>）</a:t>
            </a:r>
          </a:p>
        </p:txBody>
      </p:sp>
      <p:sp>
        <p:nvSpPr>
          <p:cNvPr id="10" name="テキスト プレースホルダー 9"/>
          <p:cNvSpPr>
            <a:spLocks noGrp="1"/>
          </p:cNvSpPr>
          <p:nvPr>
            <p:ph type="body" sz="quarter" idx="15" hasCustomPrompt="1"/>
          </p:nvPr>
        </p:nvSpPr>
        <p:spPr>
          <a:xfrm>
            <a:off x="246742" y="3769300"/>
            <a:ext cx="788677" cy="145424"/>
          </a:xfrm>
          <a:noFill/>
        </p:spPr>
        <p:txBody>
          <a:bodyPr wrap="none" lIns="0" tIns="0" rIns="0" bIns="0">
            <a:spAutoFit/>
          </a:bodyPr>
          <a:lstStyle>
            <a:lvl1pPr marL="0" indent="0">
              <a:spcBef>
                <a:spcPts val="0"/>
              </a:spcBef>
              <a:spcAft>
                <a:spcPts val="0"/>
              </a:spcAft>
              <a:buNone/>
              <a:defRPr sz="1050">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説明文（</a:t>
            </a:r>
            <a:r>
              <a:rPr kumimoji="1" lang="en-US" altLang="ja-JP"/>
              <a:t>14pt</a:t>
            </a:r>
            <a:r>
              <a:rPr kumimoji="1" lang="ja-JP" altLang="en-US"/>
              <a:t>）</a:t>
            </a:r>
          </a:p>
        </p:txBody>
      </p:sp>
      <p:sp>
        <p:nvSpPr>
          <p:cNvPr id="11" name="テキスト プレースホルダー 9"/>
          <p:cNvSpPr>
            <a:spLocks noGrp="1"/>
          </p:cNvSpPr>
          <p:nvPr>
            <p:ph type="body" sz="quarter" idx="16" hasCustomPrompt="1"/>
          </p:nvPr>
        </p:nvSpPr>
        <p:spPr>
          <a:xfrm>
            <a:off x="246740" y="4365105"/>
            <a:ext cx="665247" cy="109132"/>
          </a:xfrm>
          <a:noFill/>
        </p:spPr>
        <p:txBody>
          <a:bodyPr wrap="none" lIns="0" tIns="0" rIns="0" bIns="0">
            <a:spAutoFit/>
          </a:bodyPr>
          <a:lstStyle>
            <a:lvl1pPr marL="0" indent="0">
              <a:spcBef>
                <a:spcPts val="0"/>
              </a:spcBef>
              <a:spcAft>
                <a:spcPts val="0"/>
              </a:spcAft>
              <a:buNone/>
              <a:defRPr sz="788">
                <a:latin typeface="ＭＳ Ｐゴシック" panose="020B0600070205080204" pitchFamily="50" charset="-128"/>
                <a:ea typeface="ＭＳ Ｐゴシック" panose="020B0600070205080204" pitchFamily="50" charset="-128"/>
                <a:cs typeface="ＭＳ Ｐゴシック" panose="020B0600070205080204" pitchFamily="50" charset="-128"/>
              </a:defRPr>
            </a:lvl1pPr>
          </a:lstStyle>
          <a:p>
            <a:pPr lvl="0"/>
            <a:r>
              <a:rPr kumimoji="1" lang="ja-JP" altLang="en-US"/>
              <a:t>説明文（</a:t>
            </a:r>
            <a:r>
              <a:rPr kumimoji="1" lang="en-US" altLang="ja-JP"/>
              <a:t>10.5pt</a:t>
            </a:r>
            <a:r>
              <a:rPr kumimoji="1" lang="ja-JP" altLang="en-US"/>
              <a:t>）</a:t>
            </a:r>
          </a:p>
        </p:txBody>
      </p:sp>
      <p:sp>
        <p:nvSpPr>
          <p:cNvPr id="12" name="テキスト プレースホルダー 11"/>
          <p:cNvSpPr>
            <a:spLocks noGrp="1"/>
          </p:cNvSpPr>
          <p:nvPr>
            <p:ph type="body" sz="quarter" idx="17"/>
          </p:nvPr>
        </p:nvSpPr>
        <p:spPr>
          <a:xfrm>
            <a:off x="121594" y="561865"/>
            <a:ext cx="11964255" cy="346865"/>
          </a:xfrm>
          <a:noFill/>
          <a:ln w="28575" cmpd="thinThick">
            <a:solidFill>
              <a:schemeClr val="tx1"/>
            </a:solidFill>
            <a:prstDash val="solid"/>
          </a:ln>
        </p:spPr>
        <p:style>
          <a:lnRef idx="2">
            <a:schemeClr val="accent6"/>
          </a:lnRef>
          <a:fillRef idx="1">
            <a:schemeClr val="lt1"/>
          </a:fillRef>
          <a:effectRef idx="0">
            <a:schemeClr val="accent6"/>
          </a:effectRef>
          <a:fontRef idx="minor">
            <a:schemeClr val="dk1"/>
          </a:fontRef>
        </p:style>
        <p:txBody>
          <a:bodyPr lIns="95944" tIns="47974" rIns="95944" bIns="47974" rtlCol="0" anchor="ctr"/>
          <a:lstStyle>
            <a:lvl1pPr>
              <a:defRPr lang="ja-JP" altLang="en-US" sz="1200" dirty="0" smtClean="0">
                <a:solidFill>
                  <a:schemeClr val="dk1"/>
                </a:solidFill>
                <a:latin typeface="Meiryo UI" panose="020B0604030504040204" pitchFamily="50" charset="-128"/>
                <a:ea typeface="Meiryo UI" panose="020B0604030504040204" pitchFamily="50" charset="-128"/>
                <a:cs typeface="+mn-cs"/>
              </a:defRPr>
            </a:lvl1pPr>
          </a:lstStyle>
          <a:p>
            <a:pPr marL="214318" lvl="0" indent="-214318" algn="just" defTabSz="342909">
              <a:spcAft>
                <a:spcPts val="375"/>
              </a:spcAft>
              <a:buFont typeface="ＭＳ Ｐゴシック" panose="020B0600070205080204" pitchFamily="50" charset="-128"/>
              <a:buChar char="○"/>
            </a:pPr>
            <a:r>
              <a:rPr kumimoji="1" lang="ja-JP" altLang="en-US"/>
              <a:t>マスター テキストの書式設定</a:t>
            </a:r>
          </a:p>
        </p:txBody>
      </p:sp>
    </p:spTree>
    <p:extLst>
      <p:ext uri="{BB962C8B-B14F-4D97-AF65-F5344CB8AC3E}">
        <p14:creationId xmlns:p14="http://schemas.microsoft.com/office/powerpoint/2010/main" val="31353086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1"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1"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391102759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6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a:xfrm>
            <a:off x="609599" y="6356512"/>
            <a:ext cx="2844800" cy="365125"/>
          </a:xfrm>
          <a:prstGeom prst="rect">
            <a:avLst/>
          </a:prstGeom>
        </p:spPr>
        <p:txBody>
          <a:bodyPr/>
          <a:lstStyle>
            <a:lvl1pPr>
              <a:defRPr/>
            </a:lvl1pPr>
          </a:lstStyle>
          <a:p>
            <a:pPr>
              <a:defRPr/>
            </a:pPr>
            <a:fld id="{2FEBAA76-3384-4948-8BB2-1BA54509C0D1}" type="datetime1">
              <a:rPr lang="ja-JP" altLang="en-US" smtClean="0">
                <a:solidFill>
                  <a:prstClr val="black">
                    <a:tint val="75000"/>
                  </a:prstClr>
                </a:solidFill>
              </a:rPr>
              <a:t>2026/2/9</a:t>
            </a:fld>
            <a:endParaRPr lang="ja-JP" altLang="en-US">
              <a:solidFill>
                <a:prstClr val="black">
                  <a:tint val="75000"/>
                </a:prstClr>
              </a:solidFill>
            </a:endParaRPr>
          </a:p>
        </p:txBody>
      </p:sp>
      <p:sp>
        <p:nvSpPr>
          <p:cNvPr id="4" name="フッター プレースホルダ 4"/>
          <p:cNvSpPr>
            <a:spLocks noGrp="1"/>
          </p:cNvSpPr>
          <p:nvPr>
            <p:ph type="ftr" sz="quarter" idx="11"/>
          </p:nvPr>
        </p:nvSpPr>
        <p:spPr>
          <a:xfrm>
            <a:off x="4165652" y="6356512"/>
            <a:ext cx="3860800" cy="365125"/>
          </a:xfrm>
          <a:prstGeom prst="rect">
            <a:avLst/>
          </a:prstGeom>
        </p:spPr>
        <p:txBody>
          <a:bodyPr/>
          <a:lstStyle>
            <a:lvl1pPr>
              <a:defRPr/>
            </a:lvl1p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197942059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7_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日付プレースホルダ 3"/>
          <p:cNvSpPr>
            <a:spLocks noGrp="1"/>
          </p:cNvSpPr>
          <p:nvPr>
            <p:ph type="dt" sz="half" idx="10"/>
          </p:nvPr>
        </p:nvSpPr>
        <p:spPr>
          <a:xfrm>
            <a:off x="609600" y="6356480"/>
            <a:ext cx="2844800" cy="365125"/>
          </a:xfrm>
          <a:prstGeom prst="rect">
            <a:avLst/>
          </a:prstGeom>
        </p:spPr>
        <p:txBody>
          <a:bodyPr/>
          <a:lstStyle>
            <a:lvl1pPr>
              <a:defRPr/>
            </a:lvl1pPr>
          </a:lstStyle>
          <a:p>
            <a:pPr>
              <a:defRPr/>
            </a:pPr>
            <a:fld id="{50F7E776-1FD6-4942-8A35-5A52A774B1AF}" type="datetime1">
              <a:rPr lang="ja-JP" altLang="en-US" smtClean="0">
                <a:solidFill>
                  <a:prstClr val="black">
                    <a:tint val="75000"/>
                  </a:prstClr>
                </a:solidFill>
              </a:rPr>
              <a:t>2026/2/9</a:t>
            </a:fld>
            <a:endParaRPr lang="ja-JP" altLang="en-US">
              <a:solidFill>
                <a:prstClr val="black">
                  <a:tint val="75000"/>
                </a:prstClr>
              </a:solidFill>
            </a:endParaRPr>
          </a:p>
        </p:txBody>
      </p:sp>
      <p:sp>
        <p:nvSpPr>
          <p:cNvPr id="4" name="フッター プレースホルダ 4"/>
          <p:cNvSpPr>
            <a:spLocks noGrp="1"/>
          </p:cNvSpPr>
          <p:nvPr>
            <p:ph type="ftr" sz="quarter" idx="11"/>
          </p:nvPr>
        </p:nvSpPr>
        <p:spPr>
          <a:xfrm>
            <a:off x="4165600" y="6356480"/>
            <a:ext cx="3860800" cy="365125"/>
          </a:xfrm>
          <a:prstGeom prst="rect">
            <a:avLst/>
          </a:prstGeom>
        </p:spPr>
        <p:txBody>
          <a:bodyPr/>
          <a:lstStyle>
            <a:lvl1pPr>
              <a:defRPr>
                <a:solidFill>
                  <a:schemeClr val="tx1"/>
                </a:solidFill>
              </a:defRPr>
            </a:lvl1pPr>
          </a:lstStyle>
          <a:p>
            <a:pPr>
              <a:defRPr/>
            </a:pPr>
            <a:endParaRPr lang="ja-JP" altLang="en-US"/>
          </a:p>
        </p:txBody>
      </p:sp>
    </p:spTree>
    <p:extLst>
      <p:ext uri="{BB962C8B-B14F-4D97-AF65-F5344CB8AC3E}">
        <p14:creationId xmlns:p14="http://schemas.microsoft.com/office/powerpoint/2010/main" val="42045487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4_タイトル スライド">
    <p:spTree>
      <p:nvGrpSpPr>
        <p:cNvPr id="1" name=""/>
        <p:cNvGrpSpPr/>
        <p:nvPr/>
      </p:nvGrpSpPr>
      <p:grpSpPr>
        <a:xfrm>
          <a:off x="0" y="0"/>
          <a:ext cx="0" cy="0"/>
          <a:chOff x="0" y="0"/>
          <a:chExt cx="0" cy="0"/>
        </a:xfrm>
      </p:grpSpPr>
      <p:sp>
        <p:nvSpPr>
          <p:cNvPr id="4" name="日付プレースホルダー 3"/>
          <p:cNvSpPr>
            <a:spLocks noGrp="1"/>
          </p:cNvSpPr>
          <p:nvPr>
            <p:ph type="dt" sz="half" idx="10"/>
          </p:nvPr>
        </p:nvSpPr>
        <p:spPr>
          <a:xfrm>
            <a:off x="-17410" y="6563807"/>
            <a:ext cx="2844800" cy="365125"/>
          </a:xfrm>
          <a:prstGeom prst="rect">
            <a:avLst/>
          </a:prstGeom>
        </p:spPr>
        <p:txBody>
          <a:bodyPr/>
          <a:lstStyle/>
          <a:p>
            <a:pPr>
              <a:defRPr/>
            </a:pPr>
            <a:fld id="{4FAC238F-B04E-4274-8999-4AE1805C71BC}" type="datetime1">
              <a:rPr lang="ja-JP" altLang="en-US" smtClean="0">
                <a:solidFill>
                  <a:prstClr val="black">
                    <a:tint val="75000"/>
                  </a:prstClr>
                </a:solidFill>
              </a:rPr>
              <a:t>2026/2/9</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a:xfrm>
            <a:off x="4038601" y="6356353"/>
            <a:ext cx="4114800" cy="365125"/>
          </a:xfrm>
          <a:prstGeom prst="rect">
            <a:avLst/>
          </a:prstGeom>
        </p:spPr>
        <p:txBody>
          <a:bodyPr/>
          <a:lstStyle/>
          <a:p>
            <a:pPr>
              <a:defRPr/>
            </a:pPr>
            <a:endParaRPr lang="ja-JP" altLang="en-US">
              <a:solidFill>
                <a:prstClr val="black">
                  <a:tint val="75000"/>
                </a:prstClr>
              </a:solidFill>
            </a:endParaRPr>
          </a:p>
        </p:txBody>
      </p:sp>
    </p:spTree>
    <p:extLst>
      <p:ext uri="{BB962C8B-B14F-4D97-AF65-F5344CB8AC3E}">
        <p14:creationId xmlns:p14="http://schemas.microsoft.com/office/powerpoint/2010/main" val="23246498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914400" y="2130427"/>
            <a:ext cx="103632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95285" indent="0" algn="ctr">
              <a:buNone/>
              <a:defRPr>
                <a:solidFill>
                  <a:schemeClr val="tx1">
                    <a:tint val="75000"/>
                  </a:schemeClr>
                </a:solidFill>
              </a:defRPr>
            </a:lvl2pPr>
            <a:lvl3pPr marL="990570" indent="0" algn="ctr">
              <a:buNone/>
              <a:defRPr>
                <a:solidFill>
                  <a:schemeClr val="tx1">
                    <a:tint val="75000"/>
                  </a:schemeClr>
                </a:solidFill>
              </a:defRPr>
            </a:lvl3pPr>
            <a:lvl4pPr marL="1485854" indent="0" algn="ctr">
              <a:buNone/>
              <a:defRPr>
                <a:solidFill>
                  <a:schemeClr val="tx1">
                    <a:tint val="75000"/>
                  </a:schemeClr>
                </a:solidFill>
              </a:defRPr>
            </a:lvl4pPr>
            <a:lvl5pPr marL="1981139" indent="0" algn="ctr">
              <a:buNone/>
              <a:defRPr>
                <a:solidFill>
                  <a:schemeClr val="tx1">
                    <a:tint val="75000"/>
                  </a:schemeClr>
                </a:solidFill>
              </a:defRPr>
            </a:lvl5pPr>
            <a:lvl6pPr marL="2476424" indent="0" algn="ctr">
              <a:buNone/>
              <a:defRPr>
                <a:solidFill>
                  <a:schemeClr val="tx1">
                    <a:tint val="75000"/>
                  </a:schemeClr>
                </a:solidFill>
              </a:defRPr>
            </a:lvl6pPr>
            <a:lvl7pPr marL="2971709" indent="0" algn="ctr">
              <a:buNone/>
              <a:defRPr>
                <a:solidFill>
                  <a:schemeClr val="tx1">
                    <a:tint val="75000"/>
                  </a:schemeClr>
                </a:solidFill>
              </a:defRPr>
            </a:lvl7pPr>
            <a:lvl8pPr marL="3466993" indent="0" algn="ctr">
              <a:buNone/>
              <a:defRPr>
                <a:solidFill>
                  <a:schemeClr val="tx1">
                    <a:tint val="75000"/>
                  </a:schemeClr>
                </a:solidFill>
              </a:defRPr>
            </a:lvl8pPr>
            <a:lvl9pPr marL="3962278"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endParaRPr kumimoji="1" lang="ja-JP" altLang="en-US"/>
          </a:p>
        </p:txBody>
      </p:sp>
      <p:sp>
        <p:nvSpPr>
          <p:cNvPr id="5" name="フッター プレースホルダー 4"/>
          <p:cNvSpPr>
            <a:spLocks noGrp="1"/>
          </p:cNvSpPr>
          <p:nvPr>
            <p:ph type="ftr" sz="quarter" idx="11"/>
          </p:nvPr>
        </p:nvSpPr>
        <p:spPr/>
        <p:txBody>
          <a:bodyPr/>
          <a:lstStyle/>
          <a:p>
            <a:r>
              <a:rPr kumimoji="1" lang="zh-CN" altLang="en-US"/>
              <a:t>公益社団法人 日本医師会</a:t>
            </a:r>
            <a:endParaRPr kumimoji="1" lang="ja-JP" altLang="en-US"/>
          </a:p>
        </p:txBody>
      </p:sp>
      <p:sp>
        <p:nvSpPr>
          <p:cNvPr id="6" name="スライド番号プレースホルダー 5"/>
          <p:cNvSpPr>
            <a:spLocks noGrp="1"/>
          </p:cNvSpPr>
          <p:nvPr>
            <p:ph type="sldNum" sz="quarter" idx="12"/>
          </p:nvPr>
        </p:nvSpPr>
        <p:spPr/>
        <p:txBody>
          <a:bodyPr/>
          <a:lstStyle/>
          <a:p>
            <a:fld id="{1C9087CC-3509-4D82-BE71-522589A25874}" type="slidenum">
              <a:rPr kumimoji="1" lang="ja-JP" altLang="en-US" smtClean="0"/>
              <a:t>‹#›</a:t>
            </a:fld>
            <a:endParaRPr kumimoji="1" lang="ja-JP" altLang="en-US"/>
          </a:p>
        </p:txBody>
      </p:sp>
    </p:spTree>
    <p:extLst>
      <p:ext uri="{BB962C8B-B14F-4D97-AF65-F5344CB8AC3E}">
        <p14:creationId xmlns:p14="http://schemas.microsoft.com/office/powerpoint/2010/main" val="166596523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Rectangle 5"/>
          <p:cNvSpPr>
            <a:spLocks noGrp="1" noChangeArrowheads="1"/>
          </p:cNvSpPr>
          <p:nvPr>
            <p:ph type="ftr" sz="quarter" idx="10"/>
          </p:nvPr>
        </p:nvSpPr>
        <p:spPr>
          <a:xfrm>
            <a:off x="905934" y="6553797"/>
            <a:ext cx="10380133" cy="268288"/>
          </a:xfrm>
        </p:spPr>
        <p:txBody>
          <a:bodyPr/>
          <a:lstStyle>
            <a:lvl1pPr>
              <a:defRPr>
                <a:latin typeface="ＭＳ Ｐゴシック" panose="020B0600070205080204" pitchFamily="50" charset="-128"/>
                <a:ea typeface="ＭＳ Ｐゴシック" panose="020B0600070205080204" pitchFamily="50" charset="-128"/>
              </a:defRPr>
            </a:lvl1pPr>
          </a:lstStyle>
          <a:p>
            <a:pPr>
              <a:defRPr/>
            </a:pPr>
            <a:r>
              <a:rPr lang="zh-CN" altLang="en-US"/>
              <a:t>公益社団法人 日本医師会</a:t>
            </a:r>
            <a:endParaRPr lang="en-US" altLang="ja-JP"/>
          </a:p>
        </p:txBody>
      </p:sp>
      <p:sp>
        <p:nvSpPr>
          <p:cNvPr id="8" name="Rectangle 8"/>
          <p:cNvSpPr>
            <a:spLocks noGrp="1" noChangeArrowheads="1"/>
          </p:cNvSpPr>
          <p:nvPr>
            <p:ph type="sldNum" sz="quarter" idx="11"/>
          </p:nvPr>
        </p:nvSpPr>
        <p:spPr>
          <a:xfrm>
            <a:off x="8932007" y="6354763"/>
            <a:ext cx="2844800" cy="476250"/>
          </a:xfrm>
        </p:spPr>
        <p:txBody>
          <a:bodyPr/>
          <a:lstStyle>
            <a:lvl1pPr>
              <a:defRPr sz="3200">
                <a:solidFill>
                  <a:schemeClr val="tx1"/>
                </a:solidFill>
                <a:latin typeface="ＭＳ Ｐゴシック" panose="020B0600070205080204" pitchFamily="50" charset="-128"/>
                <a:ea typeface="ＭＳ Ｐゴシック" panose="020B0600070205080204" pitchFamily="50" charset="-128"/>
              </a:defRPr>
            </a:lvl1pPr>
          </a:lstStyle>
          <a:p>
            <a:pPr>
              <a:defRPr/>
            </a:pPr>
            <a:fld id="{54512D34-44EA-4A9C-B3DF-7B6D0D121667}" type="slidenum">
              <a:rPr lang="en-US" altLang="ja-JP" smtClean="0"/>
              <a:pPr>
                <a:defRPr/>
              </a:pPr>
              <a:t>‹#›</a:t>
            </a:fld>
            <a:endParaRPr lang="en-US" altLang="ja-JP" dirty="0"/>
          </a:p>
        </p:txBody>
      </p:sp>
    </p:spTree>
    <p:extLst>
      <p:ext uri="{BB962C8B-B14F-4D97-AF65-F5344CB8AC3E}">
        <p14:creationId xmlns:p14="http://schemas.microsoft.com/office/powerpoint/2010/main" val="6777107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1"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1" y="3602038"/>
            <a:ext cx="9144001" cy="1655762"/>
          </a:xfrm>
        </p:spPr>
        <p:txBody>
          <a:bodyPr/>
          <a:lstStyle>
            <a:lvl1pPr marL="0" indent="0" algn="ctr">
              <a:buNone/>
              <a:defRPr sz="2400"/>
            </a:lvl1pPr>
            <a:lvl2pPr marL="457203" indent="0" algn="ctr">
              <a:buNone/>
              <a:defRPr sz="2000"/>
            </a:lvl2pPr>
            <a:lvl3pPr marL="914406" indent="0" algn="ctr">
              <a:buNone/>
              <a:defRPr sz="1800"/>
            </a:lvl3pPr>
            <a:lvl4pPr marL="1371608" indent="0" algn="ctr">
              <a:buNone/>
              <a:defRPr sz="1600"/>
            </a:lvl4pPr>
            <a:lvl5pPr marL="1828812" indent="0" algn="ctr">
              <a:buNone/>
              <a:defRPr sz="1600"/>
            </a:lvl5pPr>
            <a:lvl6pPr marL="2286015" indent="0" algn="ctr">
              <a:buNone/>
              <a:defRPr sz="1600"/>
            </a:lvl6pPr>
            <a:lvl7pPr marL="2743218" indent="0" algn="ctr">
              <a:buNone/>
              <a:defRPr sz="1600"/>
            </a:lvl7pPr>
            <a:lvl8pPr marL="3200421" indent="0" algn="ctr">
              <a:buNone/>
              <a:defRPr sz="1600"/>
            </a:lvl8pPr>
            <a:lvl9pPr marL="3657623"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66280464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210445724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39"/>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82000"/>
                  </a:schemeClr>
                </a:solidFill>
              </a:defRPr>
            </a:lvl1pPr>
            <a:lvl2pPr marL="457203" indent="0">
              <a:buNone/>
              <a:defRPr sz="2000">
                <a:solidFill>
                  <a:schemeClr val="tx1">
                    <a:tint val="82000"/>
                  </a:schemeClr>
                </a:solidFill>
              </a:defRPr>
            </a:lvl2pPr>
            <a:lvl3pPr marL="914406" indent="0">
              <a:buNone/>
              <a:defRPr sz="1800">
                <a:solidFill>
                  <a:schemeClr val="tx1">
                    <a:tint val="82000"/>
                  </a:schemeClr>
                </a:solidFill>
              </a:defRPr>
            </a:lvl3pPr>
            <a:lvl4pPr marL="1371608" indent="0">
              <a:buNone/>
              <a:defRPr sz="1600">
                <a:solidFill>
                  <a:schemeClr val="tx1">
                    <a:tint val="82000"/>
                  </a:schemeClr>
                </a:solidFill>
              </a:defRPr>
            </a:lvl4pPr>
            <a:lvl5pPr marL="1828812" indent="0">
              <a:buNone/>
              <a:defRPr sz="1600">
                <a:solidFill>
                  <a:schemeClr val="tx1">
                    <a:tint val="82000"/>
                  </a:schemeClr>
                </a:solidFill>
              </a:defRPr>
            </a:lvl5pPr>
            <a:lvl6pPr marL="2286015" indent="0">
              <a:buNone/>
              <a:defRPr sz="1600">
                <a:solidFill>
                  <a:schemeClr val="tx1">
                    <a:tint val="82000"/>
                  </a:schemeClr>
                </a:solidFill>
              </a:defRPr>
            </a:lvl6pPr>
            <a:lvl7pPr marL="2743218" indent="0">
              <a:buNone/>
              <a:defRPr sz="1600">
                <a:solidFill>
                  <a:schemeClr val="tx1">
                    <a:tint val="82000"/>
                  </a:schemeClr>
                </a:solidFill>
              </a:defRPr>
            </a:lvl7pPr>
            <a:lvl8pPr marL="3200421" indent="0">
              <a:buNone/>
              <a:defRPr sz="1600">
                <a:solidFill>
                  <a:schemeClr val="tx1">
                    <a:tint val="82000"/>
                  </a:schemeClr>
                </a:solidFill>
              </a:defRPr>
            </a:lvl8pPr>
            <a:lvl9pPr marL="3657623" indent="0">
              <a:buNone/>
              <a:defRPr sz="1600">
                <a:solidFill>
                  <a:schemeClr val="tx1">
                    <a:tint val="82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61398494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1"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12282673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9" y="1681164"/>
            <a:ext cx="5157787" cy="823912"/>
          </a:xfrm>
        </p:spPr>
        <p:txBody>
          <a:bodyPr anchor="b"/>
          <a:lstStyle>
            <a:lvl1pPr marL="0" indent="0">
              <a:buNone/>
              <a:defRPr sz="2400" b="1"/>
            </a:lvl1pPr>
            <a:lvl2pPr marL="457203" indent="0">
              <a:buNone/>
              <a:defRPr sz="2000" b="1"/>
            </a:lvl2pPr>
            <a:lvl3pPr marL="914406" indent="0">
              <a:buNone/>
              <a:defRPr sz="1800" b="1"/>
            </a:lvl3pPr>
            <a:lvl4pPr marL="1371608"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3"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9"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2" y="1681164"/>
            <a:ext cx="5183188" cy="823912"/>
          </a:xfrm>
        </p:spPr>
        <p:txBody>
          <a:bodyPr anchor="b"/>
          <a:lstStyle>
            <a:lvl1pPr marL="0" indent="0">
              <a:buNone/>
              <a:defRPr sz="2400" b="1"/>
            </a:lvl1pPr>
            <a:lvl2pPr marL="457203" indent="0">
              <a:buNone/>
              <a:defRPr sz="2000" b="1"/>
            </a:lvl2pPr>
            <a:lvl3pPr marL="914406" indent="0">
              <a:buNone/>
              <a:defRPr sz="1800" b="1"/>
            </a:lvl3pPr>
            <a:lvl4pPr marL="1371608" indent="0">
              <a:buNone/>
              <a:defRPr sz="1600" b="1"/>
            </a:lvl4pPr>
            <a:lvl5pPr marL="1828812" indent="0">
              <a:buNone/>
              <a:defRPr sz="1600" b="1"/>
            </a:lvl5pPr>
            <a:lvl6pPr marL="2286015" indent="0">
              <a:buNone/>
              <a:defRPr sz="1600" b="1"/>
            </a:lvl6pPr>
            <a:lvl7pPr marL="2743218" indent="0">
              <a:buNone/>
              <a:defRPr sz="1600" b="1"/>
            </a:lvl7pPr>
            <a:lvl8pPr marL="3200421" indent="0">
              <a:buNone/>
              <a:defRPr sz="1600" b="1"/>
            </a:lvl8pPr>
            <a:lvl9pPr marL="3657623"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2"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18084896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9" y="365128"/>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9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90"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12416946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189775723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20123660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03" indent="0">
              <a:buNone/>
              <a:defRPr sz="1400"/>
            </a:lvl2pPr>
            <a:lvl3pPr marL="914406" indent="0">
              <a:buNone/>
              <a:defRPr sz="1200"/>
            </a:lvl3pPr>
            <a:lvl4pPr marL="1371608"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31794206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1"/>
            <a:ext cx="393223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203" indent="0">
              <a:buNone/>
              <a:defRPr sz="2800"/>
            </a:lvl2pPr>
            <a:lvl3pPr marL="914406" indent="0">
              <a:buNone/>
              <a:defRPr sz="2400"/>
            </a:lvl3pPr>
            <a:lvl4pPr marL="1371608" indent="0">
              <a:buNone/>
              <a:defRPr sz="2000"/>
            </a:lvl4pPr>
            <a:lvl5pPr marL="1828812" indent="0">
              <a:buNone/>
              <a:defRPr sz="2000"/>
            </a:lvl5pPr>
            <a:lvl6pPr marL="2286015" indent="0">
              <a:buNone/>
              <a:defRPr sz="2000"/>
            </a:lvl6pPr>
            <a:lvl7pPr marL="2743218" indent="0">
              <a:buNone/>
              <a:defRPr sz="2000"/>
            </a:lvl7pPr>
            <a:lvl8pPr marL="3200421" indent="0">
              <a:buNone/>
              <a:defRPr sz="2000"/>
            </a:lvl8pPr>
            <a:lvl9pPr marL="3657623"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8" cy="3811588"/>
          </a:xfrm>
        </p:spPr>
        <p:txBody>
          <a:bodyPr/>
          <a:lstStyle>
            <a:lvl1pPr marL="0" indent="0">
              <a:buNone/>
              <a:defRPr sz="1600"/>
            </a:lvl1pPr>
            <a:lvl2pPr marL="457203" indent="0">
              <a:buNone/>
              <a:defRPr sz="1400"/>
            </a:lvl2pPr>
            <a:lvl3pPr marL="914406" indent="0">
              <a:buNone/>
              <a:defRPr sz="1200"/>
            </a:lvl3pPr>
            <a:lvl4pPr marL="1371608" indent="0">
              <a:buNone/>
              <a:defRPr sz="1000"/>
            </a:lvl4pPr>
            <a:lvl5pPr marL="1828812" indent="0">
              <a:buNone/>
              <a:defRPr sz="1000"/>
            </a:lvl5pPr>
            <a:lvl6pPr marL="2286015" indent="0">
              <a:buNone/>
              <a:defRPr sz="1000"/>
            </a:lvl6pPr>
            <a:lvl7pPr marL="2743218" indent="0">
              <a:buNone/>
              <a:defRPr sz="1000"/>
            </a:lvl7pPr>
            <a:lvl8pPr marL="3200421" indent="0">
              <a:buNone/>
              <a:defRPr sz="1000"/>
            </a:lvl8pPr>
            <a:lvl9pPr marL="3657623"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32366309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20921683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1"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58D84AAE-BA39-4558-B7CC-AD00750AD098}" type="datetimeFigureOut">
              <a:rPr kumimoji="1" lang="ja-JP" altLang="en-US" smtClean="0"/>
              <a:t>2026/2/9</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167925114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6155539-4FDA-2770-D978-91BEF47F116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54ED9E20-26E1-3E14-32CC-1C037CCA07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B8CF2844-2394-1CF7-35E3-8A5F115FDE0F}"/>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5" name="フッター プレースホルダー 4">
            <a:extLst>
              <a:ext uri="{FF2B5EF4-FFF2-40B4-BE49-F238E27FC236}">
                <a16:creationId xmlns:a16="http://schemas.microsoft.com/office/drawing/2014/main" id="{7FBEAAA6-7C04-418C-43C8-78877477C18F}"/>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357AB746-5002-D1A0-FD09-09349C343CCB}"/>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12572788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8252B43-C157-F07F-9804-9C7B93EA022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7A01236E-F9C8-FE22-86A1-23E7B623883F}"/>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F3F0BED-45BF-3A10-0F8F-D85E5F67DF85}"/>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5" name="フッター プレースホルダー 4">
            <a:extLst>
              <a:ext uri="{FF2B5EF4-FFF2-40B4-BE49-F238E27FC236}">
                <a16:creationId xmlns:a16="http://schemas.microsoft.com/office/drawing/2014/main" id="{AE197781-FC14-F7B3-0AD6-71B490B664B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1D37039-A27E-A43A-2D8E-E79CCCC1148D}"/>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39710554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0DB7532-BA27-7177-DF80-96658F5FD603}"/>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302E9EE-576A-709A-BB88-56871553CA9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E9D6CDE1-A583-2EBA-F934-176204767EF5}"/>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5" name="フッター プレースホルダー 4">
            <a:extLst>
              <a:ext uri="{FF2B5EF4-FFF2-40B4-BE49-F238E27FC236}">
                <a16:creationId xmlns:a16="http://schemas.microsoft.com/office/drawing/2014/main" id="{E0EB26BF-2768-4EEB-3E33-F399DB7164BD}"/>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67DDA36-824E-F762-555B-30C5BFBEE455}"/>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229406782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8B244AA-4244-A01B-4BC7-1C992DE2EDC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1B127EF6-D638-786B-0CA4-AD80B50C6E97}"/>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DDED825-40EC-F070-F8A3-01C01DB6A112}"/>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921BB1E-82D6-A5DE-BCE1-CCBDBD90285A}"/>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6" name="フッター プレースホルダー 5">
            <a:extLst>
              <a:ext uri="{FF2B5EF4-FFF2-40B4-BE49-F238E27FC236}">
                <a16:creationId xmlns:a16="http://schemas.microsoft.com/office/drawing/2014/main" id="{9D04AA3B-2B75-F845-3659-0E2DD4EA0D9F}"/>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39BF893-6067-9C55-DF2F-48053BF6F5F8}"/>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734288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213039724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22B3546-109D-4860-2566-FAC649747D0C}"/>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E3203EA-0503-71B8-53BE-E682582F38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46FA3A58-1095-B62D-2E6A-14E5E67D47C7}"/>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7D95AD4-4F0D-EF99-7F16-615C9E5D33E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7C109F61-EAE7-8E12-8CD9-3F7FF363012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32F5B5D4-5D1D-35AA-7BC5-7029E148A660}"/>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8" name="フッター プレースホルダー 7">
            <a:extLst>
              <a:ext uri="{FF2B5EF4-FFF2-40B4-BE49-F238E27FC236}">
                <a16:creationId xmlns:a16="http://schemas.microsoft.com/office/drawing/2014/main" id="{AF94245C-CD71-2FFE-E432-626D586303E1}"/>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170AA14E-2CCF-D7BE-897E-7981B9DD5D47}"/>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57235651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1D531BF-DE7C-C4DD-5F9C-B74DE0B39B0F}"/>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ADB7682-4A58-D688-6BBB-9D119337ED20}"/>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4" name="フッター プレースホルダー 3">
            <a:extLst>
              <a:ext uri="{FF2B5EF4-FFF2-40B4-BE49-F238E27FC236}">
                <a16:creationId xmlns:a16="http://schemas.microsoft.com/office/drawing/2014/main" id="{71A1AD6C-A09E-0079-40BA-A82323A93938}"/>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F6014FC9-13D9-6699-B7A1-FD55824F1EBE}"/>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172096906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601A1368-5B4D-BE8E-1663-553B7DCB9524}"/>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3" name="フッター プレースホルダー 2">
            <a:extLst>
              <a:ext uri="{FF2B5EF4-FFF2-40B4-BE49-F238E27FC236}">
                <a16:creationId xmlns:a16="http://schemas.microsoft.com/office/drawing/2014/main" id="{3DE807F6-58B1-CE28-E66E-F67E78F3A75A}"/>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C6E1FB28-85B6-F384-1976-9F5911E916A4}"/>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427511906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57A5ACB-DE61-DB25-6D64-9D9D27A1A0C1}"/>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F94F26C-530B-A034-F9CC-39B55009296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74228274-1294-925B-4072-48BE2A93D73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EE3655D-018F-A628-3878-168C58963794}"/>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6" name="フッター プレースホルダー 5">
            <a:extLst>
              <a:ext uri="{FF2B5EF4-FFF2-40B4-BE49-F238E27FC236}">
                <a16:creationId xmlns:a16="http://schemas.microsoft.com/office/drawing/2014/main" id="{15234541-7B3D-20C4-5752-4A5DAC1EC4D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19D23CF3-45C4-3021-DE2D-C9EC5ADAAE74}"/>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367236913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F16924-CBD0-3DE9-7F70-37F1D33C7120}"/>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6F4306BE-EDA5-CF68-6421-661F8523907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B040A26-1C6C-0207-E78A-A63C69ACD1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5EAEFAF-9C9B-AA75-4B16-D9298E8380BC}"/>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6" name="フッター プレースホルダー 5">
            <a:extLst>
              <a:ext uri="{FF2B5EF4-FFF2-40B4-BE49-F238E27FC236}">
                <a16:creationId xmlns:a16="http://schemas.microsoft.com/office/drawing/2014/main" id="{2A29516A-7449-1544-66C6-6D20B41534B6}"/>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49BE5F4-66A1-EDD5-123B-E3039B46BE36}"/>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359832799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A01FF6-2DEA-9A7F-54B6-43BC00CBF93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F93E1CDC-6ECB-C482-69E4-48D6F4336F27}"/>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9F934927-C544-A38A-BB2C-2AC28EBE7D9B}"/>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5" name="フッター プレースホルダー 4">
            <a:extLst>
              <a:ext uri="{FF2B5EF4-FFF2-40B4-BE49-F238E27FC236}">
                <a16:creationId xmlns:a16="http://schemas.microsoft.com/office/drawing/2014/main" id="{F35E3757-0AB9-AF15-79D0-756AB8DC9AC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1BE9FA6-1B98-965B-A2AE-D9AE4D07C917}"/>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106963599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E560106B-6C37-C126-E9D7-410504C9E351}"/>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11675305-3F31-E4E3-C46B-9506B85AEF9C}"/>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9357679-85E2-CA49-E1FC-3EB656CEC0CC}"/>
              </a:ext>
            </a:extLst>
          </p:cNvPr>
          <p:cNvSpPr>
            <a:spLocks noGrp="1"/>
          </p:cNvSpPr>
          <p:nvPr>
            <p:ph type="dt" sz="half" idx="10"/>
          </p:nvPr>
        </p:nvSpPr>
        <p:spPr/>
        <p:txBody>
          <a:bodyPr/>
          <a:lstStyle/>
          <a:p>
            <a:fld id="{D2873B97-874C-4EB8-A1A1-1879B877EFCE}" type="datetimeFigureOut">
              <a:rPr kumimoji="1" lang="ja-JP" altLang="en-US" smtClean="0"/>
              <a:t>2026/2/9</a:t>
            </a:fld>
            <a:endParaRPr kumimoji="1" lang="ja-JP" altLang="en-US"/>
          </a:p>
        </p:txBody>
      </p:sp>
      <p:sp>
        <p:nvSpPr>
          <p:cNvPr id="5" name="フッター プレースホルダー 4">
            <a:extLst>
              <a:ext uri="{FF2B5EF4-FFF2-40B4-BE49-F238E27FC236}">
                <a16:creationId xmlns:a16="http://schemas.microsoft.com/office/drawing/2014/main" id="{DF3B5FD3-F199-BA63-D944-DA8AE6C76D7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C054C5-6B77-3A65-4868-77F323AAB5F9}"/>
              </a:ext>
            </a:extLst>
          </p:cNvPr>
          <p:cNvSpPr>
            <a:spLocks noGrp="1"/>
          </p:cNvSpPr>
          <p:nvPr>
            <p:ph type="sldNum" sz="quarter" idx="12"/>
          </p:nvPr>
        </p:nvSpPr>
        <p:spPr/>
        <p:txBody>
          <a:body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12983041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1195647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8"/>
            <a:ext cx="6172201"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3851211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9" y="457200"/>
            <a:ext cx="393223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8"/>
            <a:ext cx="6172201"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9" y="2057400"/>
            <a:ext cx="393223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2535604-B725-4A02-B7A8-96E8ACB1238F}" type="datetimeFigureOut">
              <a:rPr kumimoji="1" lang="ja-JP" altLang="en-US" smtClean="0"/>
              <a:t>2026/2/9</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483001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4.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5.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1" y="365128"/>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1" y="6356353"/>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2535604-B725-4A02-B7A8-96E8ACB1238F}" type="datetimeFigureOut">
              <a:rPr kumimoji="1" lang="ja-JP" altLang="en-US" smtClean="0"/>
              <a:t>2026/2/9</a:t>
            </a:fld>
            <a:endParaRPr kumimoji="1" lang="ja-JP" altLang="en-US"/>
          </a:p>
        </p:txBody>
      </p:sp>
      <p:sp>
        <p:nvSpPr>
          <p:cNvPr id="5" name="Footer Placeholder 4"/>
          <p:cNvSpPr>
            <a:spLocks noGrp="1"/>
          </p:cNvSpPr>
          <p:nvPr>
            <p:ph type="ftr" sz="quarter" idx="3"/>
          </p:nvPr>
        </p:nvSpPr>
        <p:spPr>
          <a:xfrm>
            <a:off x="4038601" y="6356353"/>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8610601" y="6356353"/>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7E445ED-4092-4A8B-9C2C-68D0F14EEFE6}" type="slidenum">
              <a:rPr kumimoji="1" lang="ja-JP" altLang="en-US" smtClean="0"/>
              <a:t>‹#›</a:t>
            </a:fld>
            <a:endParaRPr kumimoji="1" lang="ja-JP" altLang="en-US"/>
          </a:p>
        </p:txBody>
      </p:sp>
    </p:spTree>
    <p:extLst>
      <p:ext uri="{BB962C8B-B14F-4D97-AF65-F5344CB8AC3E}">
        <p14:creationId xmlns:p14="http://schemas.microsoft.com/office/powerpoint/2010/main" val="1614149462"/>
      </p:ext>
    </p:extLst>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938A093-83AC-823E-C25C-DAE315C74178}"/>
              </a:ext>
            </a:extLst>
          </p:cNvPr>
          <p:cNvSpPr>
            <a:spLocks noGrp="1"/>
          </p:cNvSpPr>
          <p:nvPr>
            <p:ph type="title"/>
          </p:nvPr>
        </p:nvSpPr>
        <p:spPr>
          <a:xfrm>
            <a:off x="838201" y="365127"/>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B6C5F8A-8EE6-07F7-1699-5E79D55AC6DE}"/>
              </a:ext>
            </a:extLst>
          </p:cNvPr>
          <p:cNvSpPr>
            <a:spLocks noGrp="1"/>
          </p:cNvSpPr>
          <p:nvPr>
            <p:ph type="body" idx="1"/>
          </p:nvPr>
        </p:nvSpPr>
        <p:spPr>
          <a:xfrm>
            <a:off x="838201"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BACDBA1-0330-FB6B-0207-FE0BAAC18C0A}"/>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975">
                <a:solidFill>
                  <a:schemeClr val="tx1">
                    <a:tint val="75000"/>
                  </a:schemeClr>
                </a:solidFill>
              </a:defRPr>
            </a:lvl1pPr>
          </a:lstStyle>
          <a:p>
            <a:endParaRPr kumimoji="1" lang="ja-JP" altLang="en-US"/>
          </a:p>
        </p:txBody>
      </p:sp>
      <p:sp>
        <p:nvSpPr>
          <p:cNvPr id="5" name="フッター プレースホルダー 4">
            <a:extLst>
              <a:ext uri="{FF2B5EF4-FFF2-40B4-BE49-F238E27FC236}">
                <a16:creationId xmlns:a16="http://schemas.microsoft.com/office/drawing/2014/main" id="{94945CD6-10B7-F45D-8867-95F07AA51118}"/>
              </a:ext>
            </a:extLst>
          </p:cNvPr>
          <p:cNvSpPr>
            <a:spLocks noGrp="1"/>
          </p:cNvSpPr>
          <p:nvPr>
            <p:ph type="ftr" sz="quarter" idx="3"/>
          </p:nvPr>
        </p:nvSpPr>
        <p:spPr>
          <a:xfrm>
            <a:off x="4038601" y="6356352"/>
            <a:ext cx="4114800" cy="365125"/>
          </a:xfrm>
          <a:prstGeom prst="rect">
            <a:avLst/>
          </a:prstGeom>
        </p:spPr>
        <p:txBody>
          <a:bodyPr vert="horz" lIns="91440" tIns="45720" rIns="91440" bIns="45720" rtlCol="0" anchor="ctr"/>
          <a:lstStyle>
            <a:lvl1pPr algn="ctr">
              <a:defRPr sz="975">
                <a:solidFill>
                  <a:schemeClr val="tx1">
                    <a:tint val="75000"/>
                  </a:schemeClr>
                </a:solidFill>
              </a:defRPr>
            </a:lvl1pPr>
          </a:lstStyle>
          <a:p>
            <a:endParaRPr kumimoji="1" lang="ja-JP" altLang="en-US"/>
          </a:p>
        </p:txBody>
      </p:sp>
    </p:spTree>
    <p:extLst>
      <p:ext uri="{BB962C8B-B14F-4D97-AF65-F5344CB8AC3E}">
        <p14:creationId xmlns:p14="http://schemas.microsoft.com/office/powerpoint/2010/main" val="3708669237"/>
      </p:ext>
    </p:extLst>
  </p:cSld>
  <p:clrMap bg1="lt1" tx1="dk1" bg2="lt2" tx2="dk2" accent1="accent1" accent2="accent2" accent3="accent3" accent4="accent4" accent5="accent5" accent6="accent6" hlink="hlink" folHlink="folHlink"/>
  <p:sldLayoutIdLst>
    <p:sldLayoutId id="2147483869" r:id="rId1"/>
    <p:sldLayoutId id="2147483870" r:id="rId2"/>
    <p:sldLayoutId id="2147483871" r:id="rId3"/>
    <p:sldLayoutId id="2147483872" r:id="rId4"/>
    <p:sldLayoutId id="2147483873" r:id="rId5"/>
    <p:sldLayoutId id="2147483874" r:id="rId6"/>
    <p:sldLayoutId id="2147483875" r:id="rId7"/>
    <p:sldLayoutId id="2147483876" r:id="rId8"/>
    <p:sldLayoutId id="2147483877" r:id="rId9"/>
    <p:sldLayoutId id="2147483878" r:id="rId10"/>
    <p:sldLayoutId id="2147483879" r:id="rId11"/>
    <p:sldLayoutId id="2147483881" r:id="rId12"/>
    <p:sldLayoutId id="2147483882" r:id="rId13"/>
    <p:sldLayoutId id="2147483883" r:id="rId14"/>
    <p:sldLayoutId id="2147483884" r:id="rId15"/>
    <p:sldLayoutId id="2147483885" r:id="rId16"/>
    <p:sldLayoutId id="2147483886" r:id="rId17"/>
    <p:sldLayoutId id="2147483887" r:id="rId18"/>
    <p:sldLayoutId id="2147483888" r:id="rId19"/>
    <p:sldLayoutId id="2147483889" r:id="rId20"/>
    <p:sldLayoutId id="2147483890" r:id="rId21"/>
    <p:sldLayoutId id="2147483891" r:id="rId22"/>
    <p:sldLayoutId id="2147483892" r:id="rId23"/>
    <p:sldLayoutId id="2147483893" r:id="rId24"/>
    <p:sldLayoutId id="2147483894" r:id="rId25"/>
    <p:sldLayoutId id="2147483895" r:id="rId26"/>
    <p:sldLayoutId id="2147483896" r:id="rId27"/>
    <p:sldLayoutId id="2147483897" r:id="rId28"/>
    <p:sldLayoutId id="2147483898" r:id="rId29"/>
    <p:sldLayoutId id="2147483899" r:id="rId30"/>
    <p:sldLayoutId id="2147483900" r:id="rId31"/>
  </p:sldLayoutIdLst>
  <p:hf hdr="0" dt="0"/>
  <p:txStyles>
    <p:titleStyle>
      <a:lvl1pPr algn="l" defTabSz="742950" rtl="0" eaLnBrk="1" latinLnBrk="0" hangingPunct="1">
        <a:lnSpc>
          <a:spcPct val="90000"/>
        </a:lnSpc>
        <a:spcBef>
          <a:spcPct val="0"/>
        </a:spcBef>
        <a:buNone/>
        <a:defRPr kumimoji="1" sz="3575" kern="1200">
          <a:solidFill>
            <a:schemeClr val="tx1"/>
          </a:solidFill>
          <a:latin typeface="+mj-lt"/>
          <a:ea typeface="+mj-ea"/>
          <a:cs typeface="+mj-cs"/>
        </a:defRPr>
      </a:lvl1pPr>
    </p:titleStyle>
    <p:bodyStyle>
      <a:lvl1pPr marL="185738" indent="-185738" algn="l" defTabSz="742950" rtl="0" eaLnBrk="1" latinLnBrk="0" hangingPunct="1">
        <a:lnSpc>
          <a:spcPct val="90000"/>
        </a:lnSpc>
        <a:spcBef>
          <a:spcPts val="813"/>
        </a:spcBef>
        <a:buFont typeface="Arial" panose="020B0604020202020204" pitchFamily="34" charset="0"/>
        <a:buChar char="•"/>
        <a:defRPr kumimoji="1" sz="2275" kern="1200">
          <a:solidFill>
            <a:schemeClr val="tx1"/>
          </a:solidFill>
          <a:latin typeface="+mn-lt"/>
          <a:ea typeface="+mn-ea"/>
          <a:cs typeface="+mn-cs"/>
        </a:defRPr>
      </a:lvl1pPr>
      <a:lvl2pPr marL="557213" indent="-185738" algn="l" defTabSz="742950" rtl="0" eaLnBrk="1" latinLnBrk="0" hangingPunct="1">
        <a:lnSpc>
          <a:spcPct val="90000"/>
        </a:lnSpc>
        <a:spcBef>
          <a:spcPts val="406"/>
        </a:spcBef>
        <a:buFont typeface="Arial" panose="020B0604020202020204" pitchFamily="34" charset="0"/>
        <a:buChar char="•"/>
        <a:defRPr kumimoji="1" sz="1950" kern="1200">
          <a:solidFill>
            <a:schemeClr val="tx1"/>
          </a:solidFill>
          <a:latin typeface="+mn-lt"/>
          <a:ea typeface="+mn-ea"/>
          <a:cs typeface="+mn-cs"/>
        </a:defRPr>
      </a:lvl2pPr>
      <a:lvl3pPr marL="928688" indent="-185738" algn="l" defTabSz="742950" rtl="0" eaLnBrk="1" latinLnBrk="0" hangingPunct="1">
        <a:lnSpc>
          <a:spcPct val="90000"/>
        </a:lnSpc>
        <a:spcBef>
          <a:spcPts val="406"/>
        </a:spcBef>
        <a:buFont typeface="Arial" panose="020B0604020202020204" pitchFamily="34" charset="0"/>
        <a:buChar char="•"/>
        <a:defRPr kumimoji="1" sz="1625" kern="1200">
          <a:solidFill>
            <a:schemeClr val="tx1"/>
          </a:solidFill>
          <a:latin typeface="+mn-lt"/>
          <a:ea typeface="+mn-ea"/>
          <a:cs typeface="+mn-cs"/>
        </a:defRPr>
      </a:lvl3pPr>
      <a:lvl4pPr marL="13001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4pPr>
      <a:lvl5pPr marL="16716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5pPr>
      <a:lvl6pPr marL="204311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6pPr>
      <a:lvl7pPr marL="241458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7pPr>
      <a:lvl8pPr marL="2786063"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8pPr>
      <a:lvl9pPr marL="3157538" indent="-185738" algn="l" defTabSz="742950" rtl="0" eaLnBrk="1" latinLnBrk="0" hangingPunct="1">
        <a:lnSpc>
          <a:spcPct val="90000"/>
        </a:lnSpc>
        <a:spcBef>
          <a:spcPts val="406"/>
        </a:spcBef>
        <a:buFont typeface="Arial" panose="020B0604020202020204" pitchFamily="34" charset="0"/>
        <a:buChar char="•"/>
        <a:defRPr kumimoji="1" sz="1463" kern="1200">
          <a:solidFill>
            <a:schemeClr val="tx1"/>
          </a:solidFill>
          <a:latin typeface="+mn-lt"/>
          <a:ea typeface="+mn-ea"/>
          <a:cs typeface="+mn-cs"/>
        </a:defRPr>
      </a:lvl9pPr>
    </p:bodyStyle>
    <p:otherStyle>
      <a:defPPr>
        <a:defRPr lang="ja-JP"/>
      </a:defPPr>
      <a:lvl1pPr marL="0" algn="l" defTabSz="742950" rtl="0" eaLnBrk="1" latinLnBrk="0" hangingPunct="1">
        <a:defRPr kumimoji="1" sz="1463" kern="1200">
          <a:solidFill>
            <a:schemeClr val="tx1"/>
          </a:solidFill>
          <a:latin typeface="+mn-lt"/>
          <a:ea typeface="+mn-ea"/>
          <a:cs typeface="+mn-cs"/>
        </a:defRPr>
      </a:lvl1pPr>
      <a:lvl2pPr marL="371475" algn="l" defTabSz="742950" rtl="0" eaLnBrk="1" latinLnBrk="0" hangingPunct="1">
        <a:defRPr kumimoji="1" sz="1463" kern="1200">
          <a:solidFill>
            <a:schemeClr val="tx1"/>
          </a:solidFill>
          <a:latin typeface="+mn-lt"/>
          <a:ea typeface="+mn-ea"/>
          <a:cs typeface="+mn-cs"/>
        </a:defRPr>
      </a:lvl2pPr>
      <a:lvl3pPr marL="742950" algn="l" defTabSz="742950" rtl="0" eaLnBrk="1" latinLnBrk="0" hangingPunct="1">
        <a:defRPr kumimoji="1" sz="1463" kern="1200">
          <a:solidFill>
            <a:schemeClr val="tx1"/>
          </a:solidFill>
          <a:latin typeface="+mn-lt"/>
          <a:ea typeface="+mn-ea"/>
          <a:cs typeface="+mn-cs"/>
        </a:defRPr>
      </a:lvl3pPr>
      <a:lvl4pPr marL="1114425" algn="l" defTabSz="742950" rtl="0" eaLnBrk="1" latinLnBrk="0" hangingPunct="1">
        <a:defRPr kumimoji="1" sz="1463" kern="1200">
          <a:solidFill>
            <a:schemeClr val="tx1"/>
          </a:solidFill>
          <a:latin typeface="+mn-lt"/>
          <a:ea typeface="+mn-ea"/>
          <a:cs typeface="+mn-cs"/>
        </a:defRPr>
      </a:lvl4pPr>
      <a:lvl5pPr marL="1485900" algn="l" defTabSz="742950" rtl="0" eaLnBrk="1" latinLnBrk="0" hangingPunct="1">
        <a:defRPr kumimoji="1" sz="1463" kern="1200">
          <a:solidFill>
            <a:schemeClr val="tx1"/>
          </a:solidFill>
          <a:latin typeface="+mn-lt"/>
          <a:ea typeface="+mn-ea"/>
          <a:cs typeface="+mn-cs"/>
        </a:defRPr>
      </a:lvl5pPr>
      <a:lvl6pPr marL="1857375" algn="l" defTabSz="742950" rtl="0" eaLnBrk="1" latinLnBrk="0" hangingPunct="1">
        <a:defRPr kumimoji="1" sz="1463" kern="1200">
          <a:solidFill>
            <a:schemeClr val="tx1"/>
          </a:solidFill>
          <a:latin typeface="+mn-lt"/>
          <a:ea typeface="+mn-ea"/>
          <a:cs typeface="+mn-cs"/>
        </a:defRPr>
      </a:lvl6pPr>
      <a:lvl7pPr marL="2228850" algn="l" defTabSz="742950" rtl="0" eaLnBrk="1" latinLnBrk="0" hangingPunct="1">
        <a:defRPr kumimoji="1" sz="1463" kern="1200">
          <a:solidFill>
            <a:schemeClr val="tx1"/>
          </a:solidFill>
          <a:latin typeface="+mn-lt"/>
          <a:ea typeface="+mn-ea"/>
          <a:cs typeface="+mn-cs"/>
        </a:defRPr>
      </a:lvl7pPr>
      <a:lvl8pPr marL="2600325" algn="l" defTabSz="742950" rtl="0" eaLnBrk="1" latinLnBrk="0" hangingPunct="1">
        <a:defRPr kumimoji="1" sz="1463" kern="1200">
          <a:solidFill>
            <a:schemeClr val="tx1"/>
          </a:solidFill>
          <a:latin typeface="+mn-lt"/>
          <a:ea typeface="+mn-ea"/>
          <a:cs typeface="+mn-cs"/>
        </a:defRPr>
      </a:lvl8pPr>
      <a:lvl9pPr marL="2971800" algn="l" defTabSz="742950" rtl="0" eaLnBrk="1" latinLnBrk="0" hangingPunct="1">
        <a:defRPr kumimoji="1" sz="1463"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609600" y="1600202"/>
            <a:ext cx="109728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609600" y="6356352"/>
            <a:ext cx="2844800" cy="365125"/>
          </a:xfrm>
          <a:prstGeom prst="rect">
            <a:avLst/>
          </a:prstGeom>
        </p:spPr>
        <p:txBody>
          <a:bodyPr vert="horz" lIns="91440" tIns="45720" rIns="91440" bIns="45720" rtlCol="0" anchor="ctr"/>
          <a:lstStyle>
            <a:lvl1pPr algn="l">
              <a:defRPr sz="1300">
                <a:solidFill>
                  <a:schemeClr val="tx1">
                    <a:tint val="75000"/>
                  </a:schemeClr>
                </a:solidFill>
              </a:defRPr>
            </a:lvl1pPr>
          </a:lstStyle>
          <a:p>
            <a:endParaRPr kumimoji="1" lang="ja-JP" altLang="en-US"/>
          </a:p>
        </p:txBody>
      </p:sp>
      <p:sp>
        <p:nvSpPr>
          <p:cNvPr id="5" name="フッター プレースホルダー 4"/>
          <p:cNvSpPr>
            <a:spLocks noGrp="1"/>
          </p:cNvSpPr>
          <p:nvPr>
            <p:ph type="ftr" sz="quarter" idx="3"/>
          </p:nvPr>
        </p:nvSpPr>
        <p:spPr>
          <a:xfrm>
            <a:off x="4165600" y="6356352"/>
            <a:ext cx="3860800" cy="365125"/>
          </a:xfrm>
          <a:prstGeom prst="rect">
            <a:avLst/>
          </a:prstGeom>
        </p:spPr>
        <p:txBody>
          <a:bodyPr vert="horz" lIns="91440" tIns="45720" rIns="91440" bIns="45720" rtlCol="0" anchor="ctr"/>
          <a:lstStyle>
            <a:lvl1pPr algn="ctr">
              <a:defRPr sz="1300">
                <a:solidFill>
                  <a:schemeClr val="tx1">
                    <a:tint val="75000"/>
                  </a:schemeClr>
                </a:solidFill>
              </a:defRPr>
            </a:lvl1pPr>
          </a:lstStyle>
          <a:p>
            <a:r>
              <a:rPr kumimoji="1" lang="zh-CN" altLang="en-US"/>
              <a:t>公益社団法人 日本医師会</a:t>
            </a:r>
            <a:endParaRPr kumimoji="1" lang="ja-JP" altLang="en-US"/>
          </a:p>
        </p:txBody>
      </p:sp>
      <p:sp>
        <p:nvSpPr>
          <p:cNvPr id="6" name="スライド番号プレースホルダー 5"/>
          <p:cNvSpPr>
            <a:spLocks noGrp="1"/>
          </p:cNvSpPr>
          <p:nvPr>
            <p:ph type="sldNum" sz="quarter" idx="4"/>
          </p:nvPr>
        </p:nvSpPr>
        <p:spPr>
          <a:xfrm>
            <a:off x="8737600" y="6356352"/>
            <a:ext cx="2844800" cy="365125"/>
          </a:xfrm>
          <a:prstGeom prst="rect">
            <a:avLst/>
          </a:prstGeom>
        </p:spPr>
        <p:txBody>
          <a:bodyPr vert="horz" lIns="91440" tIns="45720" rIns="91440" bIns="45720" rtlCol="0" anchor="ctr"/>
          <a:lstStyle>
            <a:lvl1pPr algn="r">
              <a:defRPr sz="1300">
                <a:solidFill>
                  <a:schemeClr val="tx1">
                    <a:tint val="75000"/>
                  </a:schemeClr>
                </a:solidFill>
              </a:defRPr>
            </a:lvl1pPr>
          </a:lstStyle>
          <a:p>
            <a:fld id="{1C9087CC-3509-4D82-BE71-522589A25874}" type="slidenum">
              <a:rPr kumimoji="1" lang="ja-JP" altLang="en-US" smtClean="0"/>
              <a:t>‹#›</a:t>
            </a:fld>
            <a:endParaRPr kumimoji="1" lang="ja-JP" altLang="en-US"/>
          </a:p>
        </p:txBody>
      </p:sp>
    </p:spTree>
    <p:extLst>
      <p:ext uri="{BB962C8B-B14F-4D97-AF65-F5344CB8AC3E}">
        <p14:creationId xmlns:p14="http://schemas.microsoft.com/office/powerpoint/2010/main" val="1851746979"/>
      </p:ext>
    </p:extLst>
  </p:cSld>
  <p:clrMap bg1="lt1" tx1="dk1" bg2="lt2" tx2="dk2" accent1="accent1" accent2="accent2" accent3="accent3" accent4="accent4" accent5="accent5" accent6="accent6" hlink="hlink" folHlink="folHlink"/>
  <p:sldLayoutIdLst>
    <p:sldLayoutId id="2147484142" r:id="rId1"/>
    <p:sldLayoutId id="2147484143" r:id="rId2"/>
  </p:sldLayoutIdLst>
  <p:hf hdr="0" ftr="0" dt="0"/>
  <p:txStyles>
    <p:titleStyle>
      <a:lvl1pPr algn="ctr" defTabSz="990570" rtl="0" eaLnBrk="1" latinLnBrk="0" hangingPunct="1">
        <a:spcBef>
          <a:spcPct val="0"/>
        </a:spcBef>
        <a:buNone/>
        <a:defRPr kumimoji="1" sz="4767" kern="1200">
          <a:solidFill>
            <a:schemeClr val="tx1"/>
          </a:solidFill>
          <a:latin typeface="+mj-lt"/>
          <a:ea typeface="+mj-ea"/>
          <a:cs typeface="+mj-cs"/>
        </a:defRPr>
      </a:lvl1pPr>
    </p:titleStyle>
    <p:bodyStyle>
      <a:lvl1pPr marL="371464" indent="-371464" algn="l" defTabSz="990570" rtl="0" eaLnBrk="1" latinLnBrk="0" hangingPunct="1">
        <a:spcBef>
          <a:spcPct val="20000"/>
        </a:spcBef>
        <a:buFont typeface="Arial" panose="020B0604020202020204" pitchFamily="34" charset="0"/>
        <a:buChar char="•"/>
        <a:defRPr kumimoji="1" sz="3467" kern="1200">
          <a:solidFill>
            <a:schemeClr val="tx1"/>
          </a:solidFill>
          <a:latin typeface="+mn-lt"/>
          <a:ea typeface="+mn-ea"/>
          <a:cs typeface="+mn-cs"/>
        </a:defRPr>
      </a:lvl1pPr>
      <a:lvl2pPr marL="804838" indent="-309553" algn="l" defTabSz="990570" rtl="0" eaLnBrk="1" latinLnBrk="0" hangingPunct="1">
        <a:spcBef>
          <a:spcPct val="20000"/>
        </a:spcBef>
        <a:buFont typeface="Arial" panose="020B0604020202020204" pitchFamily="34" charset="0"/>
        <a:buChar char="–"/>
        <a:defRPr kumimoji="1" sz="3033" kern="1200">
          <a:solidFill>
            <a:schemeClr val="tx1"/>
          </a:solidFill>
          <a:latin typeface="+mn-lt"/>
          <a:ea typeface="+mn-ea"/>
          <a:cs typeface="+mn-cs"/>
        </a:defRPr>
      </a:lvl2pPr>
      <a:lvl3pPr marL="1238212" indent="-247642" algn="l" defTabSz="990570" rtl="0" eaLnBrk="1" latinLnBrk="0" hangingPunct="1">
        <a:spcBef>
          <a:spcPct val="20000"/>
        </a:spcBef>
        <a:buFont typeface="Arial" panose="020B0604020202020204" pitchFamily="34" charset="0"/>
        <a:buChar char="•"/>
        <a:defRPr kumimoji="1" sz="2600" kern="1200">
          <a:solidFill>
            <a:schemeClr val="tx1"/>
          </a:solidFill>
          <a:latin typeface="+mn-lt"/>
          <a:ea typeface="+mn-ea"/>
          <a:cs typeface="+mn-cs"/>
        </a:defRPr>
      </a:lvl3pPr>
      <a:lvl4pPr marL="1733497"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4pPr>
      <a:lvl5pPr marL="222878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5pPr>
      <a:lvl6pPr marL="272406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6pPr>
      <a:lvl7pPr marL="3219351"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7pPr>
      <a:lvl8pPr marL="3714636"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8pPr>
      <a:lvl9pPr marL="4209920" indent="-247642" algn="l" defTabSz="990570" rtl="0" eaLnBrk="1" latinLnBrk="0" hangingPunct="1">
        <a:spcBef>
          <a:spcPct val="20000"/>
        </a:spcBef>
        <a:buFont typeface="Arial" panose="020B0604020202020204" pitchFamily="34" charset="0"/>
        <a:buChar char="•"/>
        <a:defRPr kumimoji="1" sz="2167" kern="1200">
          <a:solidFill>
            <a:schemeClr val="tx1"/>
          </a:solidFill>
          <a:latin typeface="+mn-lt"/>
          <a:ea typeface="+mn-ea"/>
          <a:cs typeface="+mn-cs"/>
        </a:defRPr>
      </a:lvl9pPr>
    </p:bodyStyle>
    <p:otherStyle>
      <a:defPPr>
        <a:defRPr lang="ja-JP"/>
      </a:defPPr>
      <a:lvl1pPr marL="0" algn="l" defTabSz="990570" rtl="0" eaLnBrk="1" latinLnBrk="0" hangingPunct="1">
        <a:defRPr kumimoji="1" sz="1950" kern="1200">
          <a:solidFill>
            <a:schemeClr val="tx1"/>
          </a:solidFill>
          <a:latin typeface="+mn-lt"/>
          <a:ea typeface="+mn-ea"/>
          <a:cs typeface="+mn-cs"/>
        </a:defRPr>
      </a:lvl1pPr>
      <a:lvl2pPr marL="495285" algn="l" defTabSz="990570" rtl="0" eaLnBrk="1" latinLnBrk="0" hangingPunct="1">
        <a:defRPr kumimoji="1" sz="1950" kern="1200">
          <a:solidFill>
            <a:schemeClr val="tx1"/>
          </a:solidFill>
          <a:latin typeface="+mn-lt"/>
          <a:ea typeface="+mn-ea"/>
          <a:cs typeface="+mn-cs"/>
        </a:defRPr>
      </a:lvl2pPr>
      <a:lvl3pPr marL="990570" algn="l" defTabSz="990570" rtl="0" eaLnBrk="1" latinLnBrk="0" hangingPunct="1">
        <a:defRPr kumimoji="1" sz="1950" kern="1200">
          <a:solidFill>
            <a:schemeClr val="tx1"/>
          </a:solidFill>
          <a:latin typeface="+mn-lt"/>
          <a:ea typeface="+mn-ea"/>
          <a:cs typeface="+mn-cs"/>
        </a:defRPr>
      </a:lvl3pPr>
      <a:lvl4pPr marL="1485854" algn="l" defTabSz="990570" rtl="0" eaLnBrk="1" latinLnBrk="0" hangingPunct="1">
        <a:defRPr kumimoji="1" sz="1950" kern="1200">
          <a:solidFill>
            <a:schemeClr val="tx1"/>
          </a:solidFill>
          <a:latin typeface="+mn-lt"/>
          <a:ea typeface="+mn-ea"/>
          <a:cs typeface="+mn-cs"/>
        </a:defRPr>
      </a:lvl4pPr>
      <a:lvl5pPr marL="1981139" algn="l" defTabSz="990570" rtl="0" eaLnBrk="1" latinLnBrk="0" hangingPunct="1">
        <a:defRPr kumimoji="1" sz="1950" kern="1200">
          <a:solidFill>
            <a:schemeClr val="tx1"/>
          </a:solidFill>
          <a:latin typeface="+mn-lt"/>
          <a:ea typeface="+mn-ea"/>
          <a:cs typeface="+mn-cs"/>
        </a:defRPr>
      </a:lvl5pPr>
      <a:lvl6pPr marL="2476424" algn="l" defTabSz="990570" rtl="0" eaLnBrk="1" latinLnBrk="0" hangingPunct="1">
        <a:defRPr kumimoji="1" sz="1950" kern="1200">
          <a:solidFill>
            <a:schemeClr val="tx1"/>
          </a:solidFill>
          <a:latin typeface="+mn-lt"/>
          <a:ea typeface="+mn-ea"/>
          <a:cs typeface="+mn-cs"/>
        </a:defRPr>
      </a:lvl6pPr>
      <a:lvl7pPr marL="2971709" algn="l" defTabSz="990570" rtl="0" eaLnBrk="1" latinLnBrk="0" hangingPunct="1">
        <a:defRPr kumimoji="1" sz="1950" kern="1200">
          <a:solidFill>
            <a:schemeClr val="tx1"/>
          </a:solidFill>
          <a:latin typeface="+mn-lt"/>
          <a:ea typeface="+mn-ea"/>
          <a:cs typeface="+mn-cs"/>
        </a:defRPr>
      </a:lvl7pPr>
      <a:lvl8pPr marL="3466993" algn="l" defTabSz="990570" rtl="0" eaLnBrk="1" latinLnBrk="0" hangingPunct="1">
        <a:defRPr kumimoji="1" sz="1950" kern="1200">
          <a:solidFill>
            <a:schemeClr val="tx1"/>
          </a:solidFill>
          <a:latin typeface="+mn-lt"/>
          <a:ea typeface="+mn-ea"/>
          <a:cs typeface="+mn-cs"/>
        </a:defRPr>
      </a:lvl8pPr>
      <a:lvl9pPr marL="3962278" algn="l" defTabSz="990570" rtl="0" eaLnBrk="1" latinLnBrk="0" hangingPunct="1">
        <a:defRPr kumimoji="1" sz="19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1" y="6356351"/>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8D84AAE-BA39-4558-B7CC-AD00750AD098}" type="datetimeFigureOut">
              <a:rPr kumimoji="1" lang="ja-JP" altLang="en-US" smtClean="0"/>
              <a:t>2026/2/9</a:t>
            </a:fld>
            <a:endParaRPr kumimoji="1" lang="ja-JP"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7B5D8A5-46FA-4ADE-AD29-5D304EE2C941}" type="slidenum">
              <a:rPr kumimoji="1" lang="ja-JP" altLang="en-US" smtClean="0"/>
              <a:t>‹#›</a:t>
            </a:fld>
            <a:endParaRPr kumimoji="1" lang="ja-JP" altLang="en-US"/>
          </a:p>
        </p:txBody>
      </p:sp>
    </p:spTree>
    <p:extLst>
      <p:ext uri="{BB962C8B-B14F-4D97-AF65-F5344CB8AC3E}">
        <p14:creationId xmlns:p14="http://schemas.microsoft.com/office/powerpoint/2010/main" val="4012081558"/>
      </p:ext>
    </p:extLst>
  </p:cSld>
  <p:clrMap bg1="lt1" tx1="dk1" bg2="lt2" tx2="dk2" accent1="accent1" accent2="accent2" accent3="accent3" accent4="accent4" accent5="accent5" accent6="accent6" hlink="hlink" folHlink="folHlink"/>
  <p:sldLayoutIdLst>
    <p:sldLayoutId id="2147484582" r:id="rId1"/>
    <p:sldLayoutId id="2147484583" r:id="rId2"/>
    <p:sldLayoutId id="2147484584" r:id="rId3"/>
    <p:sldLayoutId id="2147484585" r:id="rId4"/>
    <p:sldLayoutId id="2147484586" r:id="rId5"/>
    <p:sldLayoutId id="2147484587" r:id="rId6"/>
    <p:sldLayoutId id="2147484588" r:id="rId7"/>
    <p:sldLayoutId id="2147484589" r:id="rId8"/>
    <p:sldLayoutId id="2147484590" r:id="rId9"/>
    <p:sldLayoutId id="2147484591" r:id="rId10"/>
    <p:sldLayoutId id="2147484592" r:id="rId11"/>
  </p:sldLayoutIdLst>
  <p:txStyles>
    <p:titleStyle>
      <a:lvl1pPr algn="l" defTabSz="914406"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1" indent="-228601" algn="l" defTabSz="914406"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4" indent="-228601" algn="l" defTabSz="914406"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7" indent="-228601" algn="l" defTabSz="914406"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10" indent="-228601"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14" indent="-228601"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16" indent="-228601"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19" indent="-228601"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22" indent="-228601"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25" indent="-228601" algn="l" defTabSz="914406"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6" rtl="0" eaLnBrk="1" latinLnBrk="0" hangingPunct="1">
        <a:defRPr kumimoji="1" sz="1800" kern="1200">
          <a:solidFill>
            <a:schemeClr val="tx1"/>
          </a:solidFill>
          <a:latin typeface="+mn-lt"/>
          <a:ea typeface="+mn-ea"/>
          <a:cs typeface="+mn-cs"/>
        </a:defRPr>
      </a:lvl1pPr>
      <a:lvl2pPr marL="457203" algn="l" defTabSz="914406" rtl="0" eaLnBrk="1" latinLnBrk="0" hangingPunct="1">
        <a:defRPr kumimoji="1" sz="1800" kern="1200">
          <a:solidFill>
            <a:schemeClr val="tx1"/>
          </a:solidFill>
          <a:latin typeface="+mn-lt"/>
          <a:ea typeface="+mn-ea"/>
          <a:cs typeface="+mn-cs"/>
        </a:defRPr>
      </a:lvl2pPr>
      <a:lvl3pPr marL="914406" algn="l" defTabSz="914406" rtl="0" eaLnBrk="1" latinLnBrk="0" hangingPunct="1">
        <a:defRPr kumimoji="1" sz="1800" kern="1200">
          <a:solidFill>
            <a:schemeClr val="tx1"/>
          </a:solidFill>
          <a:latin typeface="+mn-lt"/>
          <a:ea typeface="+mn-ea"/>
          <a:cs typeface="+mn-cs"/>
        </a:defRPr>
      </a:lvl3pPr>
      <a:lvl4pPr marL="1371608" algn="l" defTabSz="914406" rtl="0" eaLnBrk="1" latinLnBrk="0" hangingPunct="1">
        <a:defRPr kumimoji="1" sz="1800" kern="1200">
          <a:solidFill>
            <a:schemeClr val="tx1"/>
          </a:solidFill>
          <a:latin typeface="+mn-lt"/>
          <a:ea typeface="+mn-ea"/>
          <a:cs typeface="+mn-cs"/>
        </a:defRPr>
      </a:lvl4pPr>
      <a:lvl5pPr marL="1828812" algn="l" defTabSz="914406" rtl="0" eaLnBrk="1" latinLnBrk="0" hangingPunct="1">
        <a:defRPr kumimoji="1" sz="1800" kern="1200">
          <a:solidFill>
            <a:schemeClr val="tx1"/>
          </a:solidFill>
          <a:latin typeface="+mn-lt"/>
          <a:ea typeface="+mn-ea"/>
          <a:cs typeface="+mn-cs"/>
        </a:defRPr>
      </a:lvl5pPr>
      <a:lvl6pPr marL="2286015" algn="l" defTabSz="914406" rtl="0" eaLnBrk="1" latinLnBrk="0" hangingPunct="1">
        <a:defRPr kumimoji="1" sz="1800" kern="1200">
          <a:solidFill>
            <a:schemeClr val="tx1"/>
          </a:solidFill>
          <a:latin typeface="+mn-lt"/>
          <a:ea typeface="+mn-ea"/>
          <a:cs typeface="+mn-cs"/>
        </a:defRPr>
      </a:lvl6pPr>
      <a:lvl7pPr marL="2743218" algn="l" defTabSz="914406" rtl="0" eaLnBrk="1" latinLnBrk="0" hangingPunct="1">
        <a:defRPr kumimoji="1" sz="1800" kern="1200">
          <a:solidFill>
            <a:schemeClr val="tx1"/>
          </a:solidFill>
          <a:latin typeface="+mn-lt"/>
          <a:ea typeface="+mn-ea"/>
          <a:cs typeface="+mn-cs"/>
        </a:defRPr>
      </a:lvl7pPr>
      <a:lvl8pPr marL="3200421" algn="l" defTabSz="914406" rtl="0" eaLnBrk="1" latinLnBrk="0" hangingPunct="1">
        <a:defRPr kumimoji="1" sz="1800" kern="1200">
          <a:solidFill>
            <a:schemeClr val="tx1"/>
          </a:solidFill>
          <a:latin typeface="+mn-lt"/>
          <a:ea typeface="+mn-ea"/>
          <a:cs typeface="+mn-cs"/>
        </a:defRPr>
      </a:lvl8pPr>
      <a:lvl9pPr marL="3657623" algn="l" defTabSz="914406" rtl="0" eaLnBrk="1" latinLnBrk="0" hangingPunct="1">
        <a:defRPr kumimoji="1"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A6644BCF-4750-2C55-7A9A-C51DA260BD6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D3FA318B-3635-E9CA-198A-5F56B82F21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3D3F450-0B61-3985-2807-AE9DFFB0E5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2873B97-874C-4EB8-A1A1-1879B877EFCE}" type="datetimeFigureOut">
              <a:rPr kumimoji="1" lang="ja-JP" altLang="en-US" smtClean="0"/>
              <a:t>2026/2/9</a:t>
            </a:fld>
            <a:endParaRPr kumimoji="1" lang="ja-JP" altLang="en-US"/>
          </a:p>
        </p:txBody>
      </p:sp>
      <p:sp>
        <p:nvSpPr>
          <p:cNvPr id="5" name="フッター プレースホルダー 4">
            <a:extLst>
              <a:ext uri="{FF2B5EF4-FFF2-40B4-BE49-F238E27FC236}">
                <a16:creationId xmlns:a16="http://schemas.microsoft.com/office/drawing/2014/main" id="{17648B82-FDC7-C8EA-4271-29BCB5DE89D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EE7B3C6B-B4F4-5A47-EEE9-BF9C7A2C5B6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945D40A-BEC7-4AFB-B627-950568CAD81A}" type="slidenum">
              <a:rPr kumimoji="1" lang="ja-JP" altLang="en-US" smtClean="0"/>
              <a:t>‹#›</a:t>
            </a:fld>
            <a:endParaRPr kumimoji="1" lang="ja-JP" altLang="en-US"/>
          </a:p>
        </p:txBody>
      </p:sp>
    </p:spTree>
    <p:extLst>
      <p:ext uri="{BB962C8B-B14F-4D97-AF65-F5344CB8AC3E}">
        <p14:creationId xmlns:p14="http://schemas.microsoft.com/office/powerpoint/2010/main" val="1432625982"/>
      </p:ext>
    </p:extLst>
  </p:cSld>
  <p:clrMap bg1="lt1" tx1="dk1" bg2="lt2" tx2="dk2" accent1="accent1" accent2="accent2" accent3="accent3" accent4="accent4" accent5="accent5" accent6="accent6" hlink="hlink" folHlink="folHlink"/>
  <p:sldLayoutIdLst>
    <p:sldLayoutId id="2147484594" r:id="rId1"/>
    <p:sldLayoutId id="2147484595" r:id="rId2"/>
    <p:sldLayoutId id="2147484596" r:id="rId3"/>
    <p:sldLayoutId id="2147484597" r:id="rId4"/>
    <p:sldLayoutId id="2147484598" r:id="rId5"/>
    <p:sldLayoutId id="2147484599" r:id="rId6"/>
    <p:sldLayoutId id="2147484600" r:id="rId7"/>
    <p:sldLayoutId id="2147484601" r:id="rId8"/>
    <p:sldLayoutId id="2147484602" r:id="rId9"/>
    <p:sldLayoutId id="2147484603" r:id="rId10"/>
    <p:sldLayoutId id="2147484604"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57.xml"/></Relationships>
</file>

<file path=ppt/slides/_rels/slide10.xml.rels><?xml version="1.0" encoding="UTF-8" standalone="yes"?>
<Relationships xmlns="http://schemas.openxmlformats.org/package/2006/relationships"><Relationship Id="rId8" Type="http://schemas.openxmlformats.org/officeDocument/2006/relationships/image" Target="../media/image20.emf"/><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45.xml"/><Relationship Id="rId6" Type="http://schemas.openxmlformats.org/officeDocument/2006/relationships/image" Target="../media/image18.png"/><Relationship Id="rId11" Type="http://schemas.openxmlformats.org/officeDocument/2006/relationships/image" Target="../media/image23.emf"/><Relationship Id="rId5" Type="http://schemas.openxmlformats.org/officeDocument/2006/relationships/image" Target="../media/image17.png"/><Relationship Id="rId10" Type="http://schemas.openxmlformats.org/officeDocument/2006/relationships/image" Target="../media/image22.png"/><Relationship Id="rId4" Type="http://schemas.openxmlformats.org/officeDocument/2006/relationships/image" Target="../media/image16.png"/><Relationship Id="rId9" Type="http://schemas.openxmlformats.org/officeDocument/2006/relationships/image" Target="../media/image21.emf"/></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6.emf"/><Relationship Id="rId1" Type="http://schemas.openxmlformats.org/officeDocument/2006/relationships/slideLayout" Target="../slideLayouts/slideLayout44.xml"/><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44.xml"/></Relationships>
</file>

<file path=ppt/slides/_rels/slide16.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image" Target="../media/image30.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31.emf"/><Relationship Id="rId1" Type="http://schemas.openxmlformats.org/officeDocument/2006/relationships/slideLayout" Target="../slideLayouts/slideLayout44.xml"/><Relationship Id="rId5" Type="http://schemas.openxmlformats.org/officeDocument/2006/relationships/image" Target="../media/image33.png"/><Relationship Id="rId4" Type="http://schemas.openxmlformats.org/officeDocument/2006/relationships/image" Target="../media/image32.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7.xml"/></Relationships>
</file>

<file path=ppt/slides/_rels/slide4.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57.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7.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4.xml"/><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4.xml"/><Relationship Id="rId5" Type="http://schemas.openxmlformats.org/officeDocument/2006/relationships/image" Target="../media/image13.pn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44.xml"/><Relationship Id="rId5" Type="http://schemas.openxmlformats.org/officeDocument/2006/relationships/image" Target="../media/image14.emf"/><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685ED080-C931-D604-72F3-60658F3BFA2D}"/>
              </a:ext>
            </a:extLst>
          </p:cNvPr>
          <p:cNvSpPr/>
          <p:nvPr/>
        </p:nvSpPr>
        <p:spPr>
          <a:xfrm>
            <a:off x="8524875" y="5549619"/>
            <a:ext cx="3667125" cy="3429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游ゴシック" panose="02110004020202020204"/>
              <a:ea typeface="游ゴシック" panose="020B0400000000000000" pitchFamily="50" charset="-128"/>
              <a:cs typeface="+mn-cs"/>
            </a:endParaRPr>
          </a:p>
        </p:txBody>
      </p:sp>
      <p:sp>
        <p:nvSpPr>
          <p:cNvPr id="14" name="スライド番号プレースホルダー 4">
            <a:extLst>
              <a:ext uri="{FF2B5EF4-FFF2-40B4-BE49-F238E27FC236}">
                <a16:creationId xmlns:a16="http://schemas.microsoft.com/office/drawing/2014/main" id="{C7B823D7-838B-FD29-DF9F-A044DFE120FD}"/>
              </a:ext>
            </a:extLst>
          </p:cNvPr>
          <p:cNvSpPr txBox="1">
            <a:spLocks noGrp="1"/>
          </p:cNvSpPr>
          <p:nvPr/>
        </p:nvSpPr>
        <p:spPr bwMode="auto">
          <a:xfrm>
            <a:off x="9912424" y="619060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4" name="タイトル 3">
            <a:extLst>
              <a:ext uri="{FF2B5EF4-FFF2-40B4-BE49-F238E27FC236}">
                <a16:creationId xmlns:a16="http://schemas.microsoft.com/office/drawing/2014/main" id="{EC39FF05-E9D3-22A4-789A-68CE3F160E7E}"/>
              </a:ext>
            </a:extLst>
          </p:cNvPr>
          <p:cNvSpPr>
            <a:spLocks noGrp="1"/>
          </p:cNvSpPr>
          <p:nvPr>
            <p:ph type="title"/>
          </p:nvPr>
        </p:nvSpPr>
        <p:spPr>
          <a:xfrm>
            <a:off x="323924" y="2279465"/>
            <a:ext cx="10655300" cy="3996860"/>
          </a:xfrm>
          <a:noFill/>
          <a:ln w="6350">
            <a:solidFill>
              <a:schemeClr val="tx1"/>
            </a:solidFill>
            <a:prstDash val="dash"/>
          </a:ln>
        </p:spPr>
        <p:txBody>
          <a:bodyPr>
            <a:normAutofit fontScale="90000"/>
          </a:bodyPr>
          <a:lstStyle/>
          <a:p>
            <a:pPr lvl="0" defTabSz="457200">
              <a:lnSpc>
                <a:spcPct val="100000"/>
              </a:lnSpc>
              <a:spcBef>
                <a:spcPts val="0"/>
              </a:spcBef>
              <a:defRPr/>
            </a:pPr>
            <a:r>
              <a:rPr kumimoji="1" lang="en-US" altLang="ja-JP" b="1" dirty="0">
                <a:latin typeface="BIZ UDPゴシック" panose="020B0400000000000000" pitchFamily="50" charset="-128"/>
                <a:ea typeface="BIZ UDPゴシック" panose="020B0400000000000000" pitchFamily="50" charset="-128"/>
              </a:rPr>
              <a:t>【</a:t>
            </a:r>
            <a:r>
              <a:rPr lang="ja-JP" altLang="en-US" b="1" dirty="0">
                <a:latin typeface="BIZ UDPゴシック" panose="020B0400000000000000" pitchFamily="50" charset="-128"/>
                <a:ea typeface="BIZ UDPゴシック" panose="020B0400000000000000" pitchFamily="50" charset="-128"/>
              </a:rPr>
              <a:t>理由</a:t>
            </a:r>
            <a:r>
              <a:rPr kumimoji="1" lang="en-US" altLang="ja-JP" b="1" dirty="0">
                <a:latin typeface="BIZ UDPゴシック" panose="020B0400000000000000" pitchFamily="50" charset="-128"/>
                <a:ea typeface="BIZ UDPゴシック" panose="020B0400000000000000" pitchFamily="50" charset="-128"/>
              </a:rPr>
              <a:t>】</a:t>
            </a:r>
            <a:br>
              <a:rPr kumimoji="1" lang="en-US" altLang="ja-JP" b="1" dirty="0">
                <a:latin typeface="BIZ UDPゴシック" panose="020B0400000000000000" pitchFamily="50" charset="-128"/>
                <a:ea typeface="BIZ UDPゴシック" panose="020B0400000000000000" pitchFamily="50" charset="-128"/>
              </a:rPr>
            </a:br>
            <a:r>
              <a:rPr kumimoji="1" lang="ja-JP" altLang="en-US" b="1" dirty="0">
                <a:latin typeface="BIZ UDPゴシック" panose="020B0400000000000000" pitchFamily="50" charset="-128"/>
                <a:ea typeface="BIZ UDPゴシック" panose="020B0400000000000000" pitchFamily="50" charset="-128"/>
              </a:rPr>
              <a:t>　・令和７年度　医療機関等における</a:t>
            </a:r>
            <a:br>
              <a:rPr kumimoji="1" lang="en-US" altLang="ja-JP" b="1" dirty="0">
                <a:latin typeface="BIZ UDPゴシック" panose="020B0400000000000000" pitchFamily="50" charset="-128"/>
                <a:ea typeface="BIZ UDPゴシック" panose="020B0400000000000000" pitchFamily="50" charset="-128"/>
              </a:rPr>
            </a:br>
            <a:r>
              <a:rPr kumimoji="1" lang="ja-JP" altLang="en-US" b="1" dirty="0">
                <a:latin typeface="BIZ UDPゴシック" panose="020B0400000000000000" pitchFamily="50" charset="-128"/>
                <a:ea typeface="BIZ UDPゴシック" panose="020B0400000000000000" pitchFamily="50" charset="-128"/>
              </a:rPr>
              <a:t>　　賃上げ・物価上昇に対する支援事業の実施</a:t>
            </a:r>
            <a:br>
              <a:rPr kumimoji="1" lang="en-US" altLang="ja-JP" b="1" dirty="0">
                <a:latin typeface="BIZ UDPゴシック" panose="020B0400000000000000" pitchFamily="50" charset="-128"/>
                <a:ea typeface="BIZ UDPゴシック" panose="020B0400000000000000" pitchFamily="50" charset="-128"/>
              </a:rPr>
            </a:br>
            <a:br>
              <a:rPr kumimoji="1" lang="en-US" altLang="ja-JP" b="1" dirty="0">
                <a:latin typeface="BIZ UDPゴシック" panose="020B0400000000000000" pitchFamily="50" charset="-128"/>
                <a:ea typeface="BIZ UDPゴシック" panose="020B0400000000000000" pitchFamily="50" charset="-128"/>
              </a:rPr>
            </a:br>
            <a:r>
              <a:rPr kumimoji="1" lang="ja-JP" altLang="en-US" b="1" dirty="0">
                <a:latin typeface="BIZ UDPゴシック" panose="020B0400000000000000" pitchFamily="50" charset="-128"/>
                <a:ea typeface="BIZ UDPゴシック" panose="020B0400000000000000" pitchFamily="50" charset="-128"/>
              </a:rPr>
              <a:t>　・令和８年度診療報酬改定（賃上げ対応）</a:t>
            </a:r>
            <a:endParaRPr lang="ja-JP" altLang="en-US" sz="3200" b="1" dirty="0">
              <a:latin typeface="BIZ UDPゴシック" panose="020B0400000000000000" pitchFamily="50" charset="-128"/>
              <a:ea typeface="BIZ UDPゴシック" panose="020B0400000000000000" pitchFamily="50" charset="-128"/>
            </a:endParaRPr>
          </a:p>
        </p:txBody>
      </p:sp>
      <p:sp>
        <p:nvSpPr>
          <p:cNvPr id="2" name="テキスト ボックス 1">
            <a:extLst>
              <a:ext uri="{FF2B5EF4-FFF2-40B4-BE49-F238E27FC236}">
                <a16:creationId xmlns:a16="http://schemas.microsoft.com/office/drawing/2014/main" id="{AF2F5A28-1416-EF32-8FAA-31DE6A3A3C0D}"/>
              </a:ext>
            </a:extLst>
          </p:cNvPr>
          <p:cNvSpPr txBox="1"/>
          <p:nvPr/>
        </p:nvSpPr>
        <p:spPr>
          <a:xfrm>
            <a:off x="-1" y="0"/>
            <a:ext cx="12206995" cy="2181879"/>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50000"/>
              </a:lnSpc>
              <a:spcBef>
                <a:spcPts val="0"/>
              </a:spcBef>
              <a:spcAft>
                <a:spcPts val="0"/>
              </a:spcAft>
              <a:buClrTx/>
              <a:buSzTx/>
              <a:buFontTx/>
              <a:buNone/>
              <a:tabLst/>
              <a:defRPr/>
            </a:pPr>
            <a:r>
              <a:rPr kumimoji="0" lang="ja-JP" altLang="en-US" sz="5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外来・在宅ベースアップ評価料（</a:t>
            </a:r>
            <a:r>
              <a:rPr kumimoji="0" lang="en-US" altLang="ja-JP" sz="5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Ⅰ</a:t>
            </a:r>
            <a:r>
              <a:rPr kumimoji="0" lang="ja-JP" altLang="en-US" sz="5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a:t>
            </a:r>
            <a:br>
              <a:rPr kumimoji="0" lang="ja-JP" altLang="en-US" sz="5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br>
            <a:r>
              <a:rPr kumimoji="0" lang="ja-JP" altLang="en-US" sz="4400" b="1" i="0" u="none" strike="noStrike" kern="100" cap="none" spc="0" normalizeH="0" baseline="0" noProof="0" dirty="0">
                <a:ln w="0"/>
                <a:solidFill>
                  <a:srgbClr val="FFFF00"/>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令和８年２月中の届出</a:t>
            </a:r>
            <a:r>
              <a:rPr kumimoji="0" lang="ja-JP" altLang="en-US" sz="4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を是非ご検討ください</a:t>
            </a:r>
          </a:p>
        </p:txBody>
      </p:sp>
      <p:pic>
        <p:nvPicPr>
          <p:cNvPr id="5" name="図 4" descr="アイコン&#10;&#10;AI 生成コンテンツは誤りを含む可能性があります。">
            <a:extLst>
              <a:ext uri="{FF2B5EF4-FFF2-40B4-BE49-F238E27FC236}">
                <a16:creationId xmlns:a16="http://schemas.microsoft.com/office/drawing/2014/main" id="{544E0C89-C218-FC9E-81BD-6CED0686EB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666171" y="5161900"/>
            <a:ext cx="2055929" cy="1628775"/>
          </a:xfrm>
          <a:prstGeom prst="rect">
            <a:avLst/>
          </a:prstGeom>
        </p:spPr>
      </p:pic>
    </p:spTree>
    <p:extLst>
      <p:ext uri="{BB962C8B-B14F-4D97-AF65-F5344CB8AC3E}">
        <p14:creationId xmlns:p14="http://schemas.microsoft.com/office/powerpoint/2010/main" val="2994337601"/>
      </p:ext>
    </p:extLst>
  </p:cSld>
  <p:clrMapOvr>
    <a:masterClrMapping/>
  </p:clrMapOvr>
  <mc:AlternateContent xmlns:mc="http://schemas.openxmlformats.org/markup-compatibility/2006" xmlns:p14="http://schemas.microsoft.com/office/powerpoint/2010/main">
    <mc:Choice Requires="p14">
      <p:transition spd="slow" p14:dur="2000" advTm="36965"/>
    </mc:Choice>
    <mc:Fallback xmlns="">
      <p:transition spd="slow" advTm="3696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a:extLst>
              <a:ext uri="{FF2B5EF4-FFF2-40B4-BE49-F238E27FC236}">
                <a16:creationId xmlns:a16="http://schemas.microsoft.com/office/drawing/2014/main" id="{74758B20-0DF3-2133-4008-EE62E06DB0A2}"/>
              </a:ext>
            </a:extLst>
          </p:cNvPr>
          <p:cNvSpPr txBox="1"/>
          <p:nvPr/>
        </p:nvSpPr>
        <p:spPr>
          <a:xfrm>
            <a:off x="0" y="0"/>
            <a:ext cx="12192000" cy="523220"/>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800" b="1" i="0" u="none" strike="noStrike" kern="100" cap="none" spc="0" normalizeH="0" baseline="0" noProof="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（３）</a:t>
            </a:r>
            <a:r>
              <a:rPr kumimoji="0" lang="ja-JP" altLang="en-US"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エクセルのシートに入力（全体像）</a:t>
            </a:r>
            <a:endParaRPr kumimoji="0" lang="ja-JP" altLang="ja-JP"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31" name="テキスト ボックス 30">
            <a:extLst>
              <a:ext uri="{FF2B5EF4-FFF2-40B4-BE49-F238E27FC236}">
                <a16:creationId xmlns:a16="http://schemas.microsoft.com/office/drawing/2014/main" id="{2FA25528-B163-EDA8-8A19-B729FEB78EA1}"/>
              </a:ext>
            </a:extLst>
          </p:cNvPr>
          <p:cNvSpPr txBox="1"/>
          <p:nvPr/>
        </p:nvSpPr>
        <p:spPr>
          <a:xfrm>
            <a:off x="668987" y="785803"/>
            <a:ext cx="2979737" cy="369332"/>
          </a:xfrm>
          <a:prstGeom prst="rect">
            <a:avLst/>
          </a:prstGeom>
          <a:solidFill>
            <a:srgbClr val="D8F3FC"/>
          </a:solidFill>
          <a:ln w="28575">
            <a:solidFill>
              <a:srgbClr val="00B0F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①届出に関する基本事項</a:t>
            </a:r>
          </a:p>
        </p:txBody>
      </p:sp>
      <p:sp>
        <p:nvSpPr>
          <p:cNvPr id="37" name="スライド番号プレースホルダー 4">
            <a:extLst>
              <a:ext uri="{FF2B5EF4-FFF2-40B4-BE49-F238E27FC236}">
                <a16:creationId xmlns:a16="http://schemas.microsoft.com/office/drawing/2014/main" id="{13FEA80B-835F-6689-680C-6A5390034E15}"/>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38" name="矢印: 右 37">
            <a:extLst>
              <a:ext uri="{FF2B5EF4-FFF2-40B4-BE49-F238E27FC236}">
                <a16:creationId xmlns:a16="http://schemas.microsoft.com/office/drawing/2014/main" id="{1AA59D00-29D1-F0C8-28AE-92FEDD7408FC}"/>
              </a:ext>
            </a:extLst>
          </p:cNvPr>
          <p:cNvSpPr/>
          <p:nvPr/>
        </p:nvSpPr>
        <p:spPr>
          <a:xfrm>
            <a:off x="3821905" y="777040"/>
            <a:ext cx="657225" cy="4000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矢印: 右 40">
            <a:extLst>
              <a:ext uri="{FF2B5EF4-FFF2-40B4-BE49-F238E27FC236}">
                <a16:creationId xmlns:a16="http://schemas.microsoft.com/office/drawing/2014/main" id="{2D6757A1-FD03-68DE-1117-79ED68B95629}"/>
              </a:ext>
            </a:extLst>
          </p:cNvPr>
          <p:cNvSpPr/>
          <p:nvPr/>
        </p:nvSpPr>
        <p:spPr>
          <a:xfrm>
            <a:off x="7800445" y="761004"/>
            <a:ext cx="657225" cy="400050"/>
          </a:xfrm>
          <a:prstGeom prst="right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a:extLst>
              <a:ext uri="{FF2B5EF4-FFF2-40B4-BE49-F238E27FC236}">
                <a16:creationId xmlns:a16="http://schemas.microsoft.com/office/drawing/2014/main" id="{0E50A6AE-F412-26C0-2E57-A2EA55137068}"/>
              </a:ext>
            </a:extLst>
          </p:cNvPr>
          <p:cNvSpPr txBox="1"/>
          <p:nvPr/>
        </p:nvSpPr>
        <p:spPr>
          <a:xfrm>
            <a:off x="4606130" y="784216"/>
            <a:ext cx="2979737" cy="369332"/>
          </a:xfrm>
          <a:prstGeom prst="rect">
            <a:avLst/>
          </a:prstGeom>
          <a:solidFill>
            <a:srgbClr val="D8F3FC"/>
          </a:solidFill>
          <a:ln w="28575">
            <a:solidFill>
              <a:srgbClr val="00B0F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②算定に関する事項</a:t>
            </a:r>
          </a:p>
        </p:txBody>
      </p:sp>
      <p:sp>
        <p:nvSpPr>
          <p:cNvPr id="43" name="テキスト ボックス 42">
            <a:extLst>
              <a:ext uri="{FF2B5EF4-FFF2-40B4-BE49-F238E27FC236}">
                <a16:creationId xmlns:a16="http://schemas.microsoft.com/office/drawing/2014/main" id="{BB2B3406-3072-D794-B71E-16B15FC253A6}"/>
              </a:ext>
            </a:extLst>
          </p:cNvPr>
          <p:cNvSpPr txBox="1"/>
          <p:nvPr/>
        </p:nvSpPr>
        <p:spPr>
          <a:xfrm>
            <a:off x="8672249" y="790517"/>
            <a:ext cx="2979737" cy="369332"/>
          </a:xfrm>
          <a:prstGeom prst="rect">
            <a:avLst/>
          </a:prstGeom>
          <a:solidFill>
            <a:srgbClr val="D8F3FC"/>
          </a:solidFill>
          <a:ln w="28575">
            <a:solidFill>
              <a:srgbClr val="00B0F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③賃金改善に関する事項</a:t>
            </a:r>
          </a:p>
        </p:txBody>
      </p:sp>
      <p:pic>
        <p:nvPicPr>
          <p:cNvPr id="65542" name="テキスト ボックス 4">
            <a:extLst>
              <a:ext uri="{FF2B5EF4-FFF2-40B4-BE49-F238E27FC236}">
                <a16:creationId xmlns:a16="http://schemas.microsoft.com/office/drawing/2014/main" id="{2D298398-D98E-DC44-9252-74C7948E2EE9}"/>
              </a:ext>
            </a:extLst>
          </p:cNvPr>
          <p:cNvPicPr>
            <a:picLocks noRo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516925" y="15721013"/>
            <a:ext cx="55175150" cy="12803187"/>
          </a:xfrm>
          <a:prstGeom prst="rect">
            <a:avLst/>
          </a:prstGeom>
          <a:noFill/>
          <a:extLst>
            <a:ext uri="{909E8E84-426E-40DD-AFC4-6F175D3DCCD1}">
              <a14:hiddenFill xmlns:a14="http://schemas.microsoft.com/office/drawing/2010/main">
                <a:solidFill>
                  <a:srgbClr val="FFFFFF"/>
                </a:solidFill>
              </a14:hiddenFill>
            </a:ext>
          </a:extLst>
        </p:spPr>
      </p:pic>
      <p:pic>
        <p:nvPicPr>
          <p:cNvPr id="65543" name="Picture 7">
            <a:extLst>
              <a:ext uri="{FF2B5EF4-FFF2-40B4-BE49-F238E27FC236}">
                <a16:creationId xmlns:a16="http://schemas.microsoft.com/office/drawing/2014/main" id="{78527573-ABC3-F413-A7C0-D340E9CCC3B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9688" cy="39688"/>
          </a:xfrm>
          <a:prstGeom prst="rect">
            <a:avLst/>
          </a:prstGeom>
          <a:noFill/>
          <a:extLst>
            <a:ext uri="{909E8E84-426E-40DD-AFC4-6F175D3DCCD1}">
              <a14:hiddenFill xmlns:a14="http://schemas.microsoft.com/office/drawing/2010/main">
                <a:solidFill>
                  <a:srgbClr val="FFFFFF"/>
                </a:solidFill>
              </a14:hiddenFill>
            </a:ext>
          </a:extLst>
        </p:spPr>
      </p:pic>
      <p:pic>
        <p:nvPicPr>
          <p:cNvPr id="65544" name="Picture 8">
            <a:extLst>
              <a:ext uri="{FF2B5EF4-FFF2-40B4-BE49-F238E27FC236}">
                <a16:creationId xmlns:a16="http://schemas.microsoft.com/office/drawing/2014/main" id="{370B1C8A-171C-A717-85C8-B4D526284F6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65545" name="Picture 9">
            <a:extLst>
              <a:ext uri="{FF2B5EF4-FFF2-40B4-BE49-F238E27FC236}">
                <a16:creationId xmlns:a16="http://schemas.microsoft.com/office/drawing/2014/main" id="{36DFE463-FBB6-A8C7-E5D3-BAB1C1E9068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65547" name="Picture 11">
            <a:extLst>
              <a:ext uri="{FF2B5EF4-FFF2-40B4-BE49-F238E27FC236}">
                <a16:creationId xmlns:a16="http://schemas.microsoft.com/office/drawing/2014/main" id="{60A5EECE-046E-0636-82AA-64FF0FD279C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36513" cy="12700"/>
          </a:xfrm>
          <a:prstGeom prst="rect">
            <a:avLst/>
          </a:prstGeom>
          <a:noFill/>
          <a:extLst>
            <a:ext uri="{909E8E84-426E-40DD-AFC4-6F175D3DCCD1}">
              <a14:hiddenFill xmlns:a14="http://schemas.microsoft.com/office/drawing/2010/main">
                <a:solidFill>
                  <a:srgbClr val="FFFFFF"/>
                </a:solidFill>
              </a14:hiddenFill>
            </a:ext>
          </a:extLst>
        </p:spPr>
      </p:pic>
      <p:pic>
        <p:nvPicPr>
          <p:cNvPr id="65549" name="Picture 13">
            <a:extLst>
              <a:ext uri="{FF2B5EF4-FFF2-40B4-BE49-F238E27FC236}">
                <a16:creationId xmlns:a16="http://schemas.microsoft.com/office/drawing/2014/main" id="{E26FC83B-CC67-28DB-DF07-202FD804563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0"/>
            <a:ext cx="36513" cy="12700"/>
          </a:xfrm>
          <a:prstGeom prst="rect">
            <a:avLst/>
          </a:prstGeom>
          <a:noFill/>
          <a:extLst>
            <a:ext uri="{909E8E84-426E-40DD-AFC4-6F175D3DCCD1}">
              <a14:hiddenFill xmlns:a14="http://schemas.microsoft.com/office/drawing/2010/main">
                <a:solidFill>
                  <a:srgbClr val="FFFFFF"/>
                </a:solidFill>
              </a14:hiddenFill>
            </a:ext>
          </a:extLst>
        </p:spPr>
      </p:pic>
      <p:pic>
        <p:nvPicPr>
          <p:cNvPr id="3" name="テキスト ボックス 4">
            <a:extLst>
              <a:ext uri="{FF2B5EF4-FFF2-40B4-BE49-F238E27FC236}">
                <a16:creationId xmlns:a16="http://schemas.microsoft.com/office/drawing/2014/main" id="{D8BBA925-AFE2-0EC6-4215-EE1F0F48C07A}"/>
              </a:ext>
            </a:extLst>
          </p:cNvPr>
          <p:cNvPicPr>
            <a:picLocks noRo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3516925" y="15727363"/>
            <a:ext cx="55175150" cy="1279683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7">
            <a:extLst>
              <a:ext uri="{FF2B5EF4-FFF2-40B4-BE49-F238E27FC236}">
                <a16:creationId xmlns:a16="http://schemas.microsoft.com/office/drawing/2014/main" id="{7DE9CA84-5CA5-9DA3-43C4-31524CE9790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39688" cy="3968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8">
            <a:extLst>
              <a:ext uri="{FF2B5EF4-FFF2-40B4-BE49-F238E27FC236}">
                <a16:creationId xmlns:a16="http://schemas.microsoft.com/office/drawing/2014/main" id="{D8C8179A-1CCA-3785-C203-C535315EC2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9">
            <a:extLst>
              <a:ext uri="{FF2B5EF4-FFF2-40B4-BE49-F238E27FC236}">
                <a16:creationId xmlns:a16="http://schemas.microsoft.com/office/drawing/2014/main" id="{6DE21C76-F9DC-824B-A781-41E06178BED6}"/>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9" name="図 8">
            <a:extLst>
              <a:ext uri="{FF2B5EF4-FFF2-40B4-BE49-F238E27FC236}">
                <a16:creationId xmlns:a16="http://schemas.microsoft.com/office/drawing/2014/main" id="{C69A9546-7096-A967-6860-BD6D6496E443}"/>
              </a:ext>
            </a:extLst>
          </p:cNvPr>
          <p:cNvPicPr>
            <a:picLocks noChangeAspect="1"/>
          </p:cNvPicPr>
          <p:nvPr/>
        </p:nvPicPr>
        <p:blipFill>
          <a:blip r:embed="rId8"/>
          <a:stretch>
            <a:fillRect/>
          </a:stretch>
        </p:blipFill>
        <p:spPr>
          <a:xfrm>
            <a:off x="335701" y="1552726"/>
            <a:ext cx="3377403" cy="3553583"/>
          </a:xfrm>
          <a:prstGeom prst="rect">
            <a:avLst/>
          </a:prstGeom>
          <a:ln>
            <a:solidFill>
              <a:schemeClr val="tx1"/>
            </a:solidFill>
          </a:ln>
        </p:spPr>
      </p:pic>
      <p:pic>
        <p:nvPicPr>
          <p:cNvPr id="11" name="図 10">
            <a:extLst>
              <a:ext uri="{FF2B5EF4-FFF2-40B4-BE49-F238E27FC236}">
                <a16:creationId xmlns:a16="http://schemas.microsoft.com/office/drawing/2014/main" id="{E7FB2AA8-F757-E419-3750-88494960740A}"/>
              </a:ext>
            </a:extLst>
          </p:cNvPr>
          <p:cNvPicPr>
            <a:picLocks noChangeAspect="1"/>
          </p:cNvPicPr>
          <p:nvPr/>
        </p:nvPicPr>
        <p:blipFill>
          <a:blip r:embed="rId9"/>
          <a:stretch>
            <a:fillRect/>
          </a:stretch>
        </p:blipFill>
        <p:spPr>
          <a:xfrm>
            <a:off x="3950701" y="1574465"/>
            <a:ext cx="4100377" cy="3831873"/>
          </a:xfrm>
          <a:prstGeom prst="rect">
            <a:avLst/>
          </a:prstGeom>
          <a:ln>
            <a:solidFill>
              <a:schemeClr val="tx1"/>
            </a:solidFill>
          </a:ln>
        </p:spPr>
      </p:pic>
      <p:pic>
        <p:nvPicPr>
          <p:cNvPr id="54" name="図 53" descr="抽象, 挿絵 が含まれている画像&#10;&#10;自動的に生成された説明">
            <a:extLst>
              <a:ext uri="{FF2B5EF4-FFF2-40B4-BE49-F238E27FC236}">
                <a16:creationId xmlns:a16="http://schemas.microsoft.com/office/drawing/2014/main" id="{18B12B90-441E-1901-7EC7-2A650488F9D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3041614" y="4904556"/>
            <a:ext cx="4248342" cy="1845398"/>
          </a:xfrm>
          <a:prstGeom prst="rect">
            <a:avLst/>
          </a:prstGeom>
        </p:spPr>
      </p:pic>
      <p:sp>
        <p:nvSpPr>
          <p:cNvPr id="56" name="テキスト ボックス 55">
            <a:extLst>
              <a:ext uri="{FF2B5EF4-FFF2-40B4-BE49-F238E27FC236}">
                <a16:creationId xmlns:a16="http://schemas.microsoft.com/office/drawing/2014/main" id="{FE4F8EF7-CF9D-2ED8-8AEA-47600046AC9C}"/>
              </a:ext>
            </a:extLst>
          </p:cNvPr>
          <p:cNvSpPr txBox="1"/>
          <p:nvPr/>
        </p:nvSpPr>
        <p:spPr>
          <a:xfrm>
            <a:off x="4003396" y="5901114"/>
            <a:ext cx="3094976" cy="646331"/>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0"/>
              </a:spcAft>
              <a:buClrTx/>
              <a:buSzTx/>
              <a:tabLst/>
              <a:defRPr/>
            </a:pPr>
            <a:r>
              <a:rPr kumimoji="1" lang="ja-JP" altLang="en-US" sz="1800" b="1" i="0" u="none" strike="noStrike" kern="1200" cap="none" spc="0" normalizeH="0" baseline="0" noProof="0" dirty="0">
                <a:ln>
                  <a:noFill/>
                </a:ln>
                <a:solidFill>
                  <a:srgbClr val="F79646">
                    <a:lumMod val="75000"/>
                  </a:srgbClr>
                </a:solidFill>
                <a:effectLst/>
                <a:uLnTx/>
                <a:uFillTx/>
                <a:latin typeface="ＭＳ Ｐゴシック"/>
                <a:ea typeface="ＭＳ Ｐゴシック"/>
                <a:cs typeface="+mn-cs"/>
              </a:rPr>
              <a:t>それぞれの項目の入力例を</a:t>
            </a:r>
            <a:endParaRPr kumimoji="1" lang="en-US" altLang="ja-JP" sz="1800" b="1" i="0" u="none" strike="noStrike" kern="1200" cap="none" spc="0" normalizeH="0" baseline="0" noProof="0" dirty="0">
              <a:ln>
                <a:noFill/>
              </a:ln>
              <a:solidFill>
                <a:srgbClr val="F79646">
                  <a:lumMod val="75000"/>
                </a:srgbClr>
              </a:solidFill>
              <a:effectLst/>
              <a:uLnTx/>
              <a:uFillTx/>
              <a:latin typeface="ＭＳ Ｐゴシック"/>
              <a:ea typeface="ＭＳ Ｐゴシック"/>
              <a:cs typeface="+mn-cs"/>
            </a:endParaRPr>
          </a:p>
          <a:p>
            <a:pPr marR="0" lvl="0" algn="ctr" defTabSz="914400" rtl="0" eaLnBrk="1" fontAlgn="auto" latinLnBrk="0" hangingPunct="1">
              <a:lnSpc>
                <a:spcPct val="100000"/>
              </a:lnSpc>
              <a:spcBef>
                <a:spcPts val="0"/>
              </a:spcBef>
              <a:spcAft>
                <a:spcPts val="0"/>
              </a:spcAft>
              <a:buClrTx/>
              <a:buSzTx/>
              <a:tabLst/>
              <a:defRPr/>
            </a:pPr>
            <a:r>
              <a:rPr kumimoji="1" lang="ja-JP" altLang="en-US" sz="1800" b="1" i="0" u="none" strike="noStrike" kern="1200" cap="none" spc="0" normalizeH="0" baseline="0" noProof="0" dirty="0">
                <a:ln>
                  <a:noFill/>
                </a:ln>
                <a:solidFill>
                  <a:srgbClr val="F79646">
                    <a:lumMod val="75000"/>
                  </a:srgbClr>
                </a:solidFill>
                <a:effectLst/>
                <a:uLnTx/>
                <a:uFillTx/>
                <a:latin typeface="ＭＳ Ｐゴシック"/>
                <a:ea typeface="ＭＳ Ｐゴシック"/>
                <a:cs typeface="+mn-cs"/>
              </a:rPr>
              <a:t>順にお示しします</a:t>
            </a:r>
            <a:endParaRPr kumimoji="1" lang="en-US" altLang="ja-JP" sz="1800" b="1" i="0" u="none" strike="noStrike" kern="1200" cap="none" spc="0" normalizeH="0" baseline="0" noProof="0" dirty="0">
              <a:ln>
                <a:noFill/>
              </a:ln>
              <a:solidFill>
                <a:srgbClr val="F79646">
                  <a:lumMod val="75000"/>
                </a:srgbClr>
              </a:solidFill>
              <a:effectLst/>
              <a:uLnTx/>
              <a:uFillTx/>
              <a:latin typeface="ＭＳ Ｐゴシック"/>
              <a:ea typeface="ＭＳ Ｐゴシック"/>
              <a:cs typeface="+mn-cs"/>
            </a:endParaRPr>
          </a:p>
        </p:txBody>
      </p:sp>
      <p:pic>
        <p:nvPicPr>
          <p:cNvPr id="12" name="図 11">
            <a:extLst>
              <a:ext uri="{FF2B5EF4-FFF2-40B4-BE49-F238E27FC236}">
                <a16:creationId xmlns:a16="http://schemas.microsoft.com/office/drawing/2014/main" id="{8C0E8E83-C13E-C9E1-3A6C-13FBF4A6F488}"/>
              </a:ext>
            </a:extLst>
          </p:cNvPr>
          <p:cNvPicPr>
            <a:picLocks noChangeAspect="1"/>
          </p:cNvPicPr>
          <p:nvPr/>
        </p:nvPicPr>
        <p:blipFill>
          <a:blip r:embed="rId11"/>
          <a:stretch>
            <a:fillRect/>
          </a:stretch>
        </p:blipFill>
        <p:spPr>
          <a:xfrm>
            <a:off x="8288676" y="1574465"/>
            <a:ext cx="3746882" cy="2669809"/>
          </a:xfrm>
          <a:prstGeom prst="rect">
            <a:avLst/>
          </a:prstGeom>
          <a:ln>
            <a:solidFill>
              <a:schemeClr val="tx1"/>
            </a:solidFill>
          </a:ln>
        </p:spPr>
      </p:pic>
    </p:spTree>
    <p:extLst>
      <p:ext uri="{BB962C8B-B14F-4D97-AF65-F5344CB8AC3E}">
        <p14:creationId xmlns:p14="http://schemas.microsoft.com/office/powerpoint/2010/main" val="2023152582"/>
      </p:ext>
    </p:extLst>
  </p:cSld>
  <p:clrMapOvr>
    <a:masterClrMapping/>
  </p:clrMapOvr>
  <mc:AlternateContent xmlns:mc="http://schemas.openxmlformats.org/markup-compatibility/2006" xmlns:p14="http://schemas.microsoft.com/office/powerpoint/2010/main">
    <mc:Choice Requires="p14">
      <p:transition spd="slow" p14:dur="2000" advTm="15681"/>
    </mc:Choice>
    <mc:Fallback xmlns="">
      <p:transition spd="slow" advTm="15681"/>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図 13" descr="グラフィカル ユーザー インターフェイス, アプリケーション&#10;&#10;AI 生成コンテンツは誤りを含む可能性があります。">
            <a:extLst>
              <a:ext uri="{FF2B5EF4-FFF2-40B4-BE49-F238E27FC236}">
                <a16:creationId xmlns:a16="http://schemas.microsoft.com/office/drawing/2014/main" id="{DBBBEDD9-9F91-98EA-41E9-98074BC2656A}"/>
              </a:ext>
            </a:extLst>
          </p:cNvPr>
          <p:cNvPicPr>
            <a:picLocks noChangeAspect="1"/>
          </p:cNvPicPr>
          <p:nvPr/>
        </p:nvPicPr>
        <p:blipFill>
          <a:blip r:embed="rId2"/>
          <a:srcRect l="50000" t="22271" r="33021" b="12236"/>
          <a:stretch>
            <a:fillRect/>
          </a:stretch>
        </p:blipFill>
        <p:spPr>
          <a:xfrm>
            <a:off x="275519" y="548250"/>
            <a:ext cx="5299600" cy="6143312"/>
          </a:xfrm>
          <a:prstGeom prst="rect">
            <a:avLst/>
          </a:prstGeom>
        </p:spPr>
      </p:pic>
      <p:pic>
        <p:nvPicPr>
          <p:cNvPr id="6" name="図 5">
            <a:extLst>
              <a:ext uri="{FF2B5EF4-FFF2-40B4-BE49-F238E27FC236}">
                <a16:creationId xmlns:a16="http://schemas.microsoft.com/office/drawing/2014/main" id="{8B91E532-D030-E8FD-9DB4-3E58AD5E9309}"/>
              </a:ext>
            </a:extLst>
          </p:cNvPr>
          <p:cNvPicPr>
            <a:picLocks noChangeAspect="1"/>
          </p:cNvPicPr>
          <p:nvPr/>
        </p:nvPicPr>
        <p:blipFill>
          <a:blip r:embed="rId3"/>
          <a:stretch>
            <a:fillRect/>
          </a:stretch>
        </p:blipFill>
        <p:spPr>
          <a:xfrm>
            <a:off x="5945080" y="1714408"/>
            <a:ext cx="5782870" cy="1295122"/>
          </a:xfrm>
          <a:prstGeom prst="rect">
            <a:avLst/>
          </a:prstGeom>
          <a:ln>
            <a:solidFill>
              <a:schemeClr val="tx1"/>
            </a:solidFill>
          </a:ln>
        </p:spPr>
      </p:pic>
      <p:sp>
        <p:nvSpPr>
          <p:cNvPr id="9" name="矢印: 下 8">
            <a:extLst>
              <a:ext uri="{FF2B5EF4-FFF2-40B4-BE49-F238E27FC236}">
                <a16:creationId xmlns:a16="http://schemas.microsoft.com/office/drawing/2014/main" id="{ADC55B93-D59F-0D5A-714A-E95A6132F539}"/>
              </a:ext>
            </a:extLst>
          </p:cNvPr>
          <p:cNvSpPr/>
          <p:nvPr/>
        </p:nvSpPr>
        <p:spPr>
          <a:xfrm rot="10800000">
            <a:off x="7730837" y="2846664"/>
            <a:ext cx="606829" cy="100584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テキスト ボックス 9">
            <a:extLst>
              <a:ext uri="{FF2B5EF4-FFF2-40B4-BE49-F238E27FC236}">
                <a16:creationId xmlns:a16="http://schemas.microsoft.com/office/drawing/2014/main" id="{FDD4B5DD-F2CC-6AD1-45A0-BD8A9490C62D}"/>
              </a:ext>
            </a:extLst>
          </p:cNvPr>
          <p:cNvSpPr txBox="1"/>
          <p:nvPr/>
        </p:nvSpPr>
        <p:spPr>
          <a:xfrm>
            <a:off x="6556157" y="3957120"/>
            <a:ext cx="5002954" cy="1077218"/>
          </a:xfrm>
          <a:prstGeom prst="rect">
            <a:avLst/>
          </a:prstGeom>
          <a:noFill/>
          <a:ln>
            <a:solidFill>
              <a:schemeClr val="accent1">
                <a:shade val="15000"/>
              </a:schemeClr>
            </a:solidFill>
          </a:ln>
        </p:spPr>
        <p:txBody>
          <a:bodyPr wrap="square" rtlCol="0">
            <a:spAutoFit/>
          </a:bodyPr>
          <a:lstStyle/>
          <a:p>
            <a:r>
              <a:rPr kumimoji="1" lang="ja-JP" altLang="en-US" sz="3200" dirty="0"/>
              <a:t>「別添」を選び、</a:t>
            </a:r>
            <a:endParaRPr kumimoji="1" lang="en-US" altLang="ja-JP" sz="3200" dirty="0"/>
          </a:p>
          <a:p>
            <a:r>
              <a:rPr kumimoji="1" lang="ja-JP" altLang="en-US" sz="3200" dirty="0"/>
              <a:t>下にスクロールしていく</a:t>
            </a:r>
          </a:p>
        </p:txBody>
      </p:sp>
      <p:sp>
        <p:nvSpPr>
          <p:cNvPr id="3" name="テキスト ボックス 2">
            <a:extLst>
              <a:ext uri="{FF2B5EF4-FFF2-40B4-BE49-F238E27FC236}">
                <a16:creationId xmlns:a16="http://schemas.microsoft.com/office/drawing/2014/main" id="{D799514F-82FE-8F9A-357E-945CE2CBA96A}"/>
              </a:ext>
            </a:extLst>
          </p:cNvPr>
          <p:cNvSpPr txBox="1"/>
          <p:nvPr/>
        </p:nvSpPr>
        <p:spPr>
          <a:xfrm>
            <a:off x="0" y="0"/>
            <a:ext cx="12192000" cy="523220"/>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エクセルを開いて、「別添」のシートを選びます</a:t>
            </a:r>
            <a:endParaRPr kumimoji="0" lang="ja-JP" altLang="ja-JP"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 name="四角形: 角を丸くする 4">
            <a:extLst>
              <a:ext uri="{FF2B5EF4-FFF2-40B4-BE49-F238E27FC236}">
                <a16:creationId xmlns:a16="http://schemas.microsoft.com/office/drawing/2014/main" id="{69B227EC-8075-6443-2374-684F7FFBA970}"/>
              </a:ext>
            </a:extLst>
          </p:cNvPr>
          <p:cNvSpPr/>
          <p:nvPr/>
        </p:nvSpPr>
        <p:spPr>
          <a:xfrm>
            <a:off x="1054359" y="6297603"/>
            <a:ext cx="1790441" cy="382555"/>
          </a:xfrm>
          <a:prstGeom prst="round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8" name="直線矢印コネクタ 7">
            <a:extLst>
              <a:ext uri="{FF2B5EF4-FFF2-40B4-BE49-F238E27FC236}">
                <a16:creationId xmlns:a16="http://schemas.microsoft.com/office/drawing/2014/main" id="{AB879DBB-9FEE-DEAF-C15F-58EE811A049A}"/>
              </a:ext>
            </a:extLst>
          </p:cNvPr>
          <p:cNvCxnSpPr>
            <a:cxnSpLocks/>
          </p:cNvCxnSpPr>
          <p:nvPr/>
        </p:nvCxnSpPr>
        <p:spPr>
          <a:xfrm flipV="1">
            <a:off x="2209800" y="2696547"/>
            <a:ext cx="3976396" cy="3601056"/>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スライド番号プレースホルダー 4">
            <a:extLst>
              <a:ext uri="{FF2B5EF4-FFF2-40B4-BE49-F238E27FC236}">
                <a16:creationId xmlns:a16="http://schemas.microsoft.com/office/drawing/2014/main" id="{79F8C62D-84BB-524D-6DED-4F8D99439772}"/>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Tree>
    <p:extLst>
      <p:ext uri="{BB962C8B-B14F-4D97-AF65-F5344CB8AC3E}">
        <p14:creationId xmlns:p14="http://schemas.microsoft.com/office/powerpoint/2010/main" val="3009466780"/>
      </p:ext>
    </p:extLst>
  </p:cSld>
  <p:clrMapOvr>
    <a:masterClrMapping/>
  </p:clrMapOvr>
  <mc:AlternateContent xmlns:mc="http://schemas.openxmlformats.org/markup-compatibility/2006" xmlns:p14="http://schemas.microsoft.com/office/powerpoint/2010/main">
    <mc:Choice Requires="p14">
      <p:transition spd="slow" p14:dur="2000" advTm="17790"/>
    </mc:Choice>
    <mc:Fallback xmlns="">
      <p:transition spd="slow" advTm="1779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EACC29-8447-7278-5FE9-B12395423211}"/>
            </a:ext>
          </a:extLst>
        </p:cNvPr>
        <p:cNvGrpSpPr/>
        <p:nvPr/>
      </p:nvGrpSpPr>
      <p:grpSpPr>
        <a:xfrm>
          <a:off x="0" y="0"/>
          <a:ext cx="0" cy="0"/>
          <a:chOff x="0" y="0"/>
          <a:chExt cx="0" cy="0"/>
        </a:xfrm>
      </p:grpSpPr>
      <p:pic>
        <p:nvPicPr>
          <p:cNvPr id="16" name="図 15">
            <a:extLst>
              <a:ext uri="{FF2B5EF4-FFF2-40B4-BE49-F238E27FC236}">
                <a16:creationId xmlns:a16="http://schemas.microsoft.com/office/drawing/2014/main" id="{F72F1E89-7F07-5D12-7CCC-54ECD6829AC7}"/>
              </a:ext>
            </a:extLst>
          </p:cNvPr>
          <p:cNvPicPr>
            <a:picLocks noChangeAspect="1"/>
          </p:cNvPicPr>
          <p:nvPr/>
        </p:nvPicPr>
        <p:blipFill>
          <a:blip r:embed="rId2"/>
          <a:srcRect b="8419"/>
          <a:stretch>
            <a:fillRect/>
          </a:stretch>
        </p:blipFill>
        <p:spPr>
          <a:xfrm>
            <a:off x="354314" y="504951"/>
            <a:ext cx="9476772" cy="6280619"/>
          </a:xfrm>
          <a:prstGeom prst="rect">
            <a:avLst/>
          </a:prstGeom>
          <a:ln w="28575">
            <a:solidFill>
              <a:schemeClr val="tx1"/>
            </a:solidFill>
          </a:ln>
        </p:spPr>
      </p:pic>
      <p:sp>
        <p:nvSpPr>
          <p:cNvPr id="3" name="スライド番号プレースホルダー 4">
            <a:extLst>
              <a:ext uri="{FF2B5EF4-FFF2-40B4-BE49-F238E27FC236}">
                <a16:creationId xmlns:a16="http://schemas.microsoft.com/office/drawing/2014/main" id="{193F66B0-A252-CC23-7074-CCFF8926E452}"/>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pic>
        <p:nvPicPr>
          <p:cNvPr id="11" name="Picture 7">
            <a:extLst>
              <a:ext uri="{FF2B5EF4-FFF2-40B4-BE49-F238E27FC236}">
                <a16:creationId xmlns:a16="http://schemas.microsoft.com/office/drawing/2014/main" id="{66FC9866-B4DB-5771-E94D-510BE9BEDA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9688" cy="396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C8C1E443-6114-2E9F-385A-E68324D8C33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7C5C3428-D341-1279-033A-FCC84100512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sp>
        <p:nvSpPr>
          <p:cNvPr id="10" name="テキスト ボックス 9">
            <a:extLst>
              <a:ext uri="{FF2B5EF4-FFF2-40B4-BE49-F238E27FC236}">
                <a16:creationId xmlns:a16="http://schemas.microsoft.com/office/drawing/2014/main" id="{D8A94C51-DE91-1106-B56E-2F8DAD1DAE5E}"/>
              </a:ext>
            </a:extLst>
          </p:cNvPr>
          <p:cNvSpPr txBox="1"/>
          <p:nvPr/>
        </p:nvSpPr>
        <p:spPr>
          <a:xfrm>
            <a:off x="7948786" y="810433"/>
            <a:ext cx="3459179" cy="523220"/>
          </a:xfrm>
          <a:prstGeom prst="rect">
            <a:avLst/>
          </a:prstGeom>
          <a:solidFill>
            <a:schemeClr val="bg2">
              <a:lumMod val="90000"/>
            </a:schemeClr>
          </a:solidFill>
          <a:ln w="38100">
            <a:solidFill>
              <a:srgbClr val="FF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①吹き出しの記載も参考にして、</a:t>
            </a:r>
            <a:endParaRPr kumimoji="0" lang="en-US" altLang="ja-JP"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医療機関名等の基本事項を入力します。</a:t>
            </a:r>
          </a:p>
        </p:txBody>
      </p:sp>
      <p:sp>
        <p:nvSpPr>
          <p:cNvPr id="5" name="テキスト ボックス 4">
            <a:extLst>
              <a:ext uri="{FF2B5EF4-FFF2-40B4-BE49-F238E27FC236}">
                <a16:creationId xmlns:a16="http://schemas.microsoft.com/office/drawing/2014/main" id="{F6AA692E-8C47-5014-4158-295DA40D2740}"/>
              </a:ext>
            </a:extLst>
          </p:cNvPr>
          <p:cNvSpPr txBox="1"/>
          <p:nvPr/>
        </p:nvSpPr>
        <p:spPr>
          <a:xfrm>
            <a:off x="7948786" y="1994419"/>
            <a:ext cx="3925714" cy="307777"/>
          </a:xfrm>
          <a:prstGeom prst="rect">
            <a:avLst/>
          </a:prstGeom>
          <a:solidFill>
            <a:schemeClr val="bg2"/>
          </a:solidFill>
          <a:ln w="47625">
            <a:solidFill>
              <a:srgbClr val="FF0000"/>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②医療機関が所在する都道府県を選択します。</a:t>
            </a:r>
          </a:p>
        </p:txBody>
      </p:sp>
      <p:sp>
        <p:nvSpPr>
          <p:cNvPr id="6" name="テキスト ボックス 5">
            <a:extLst>
              <a:ext uri="{FF2B5EF4-FFF2-40B4-BE49-F238E27FC236}">
                <a16:creationId xmlns:a16="http://schemas.microsoft.com/office/drawing/2014/main" id="{0CEDB0A9-1026-6A5C-ACF2-E9EB48FCCFDF}"/>
              </a:ext>
            </a:extLst>
          </p:cNvPr>
          <p:cNvSpPr txBox="1"/>
          <p:nvPr/>
        </p:nvSpPr>
        <p:spPr>
          <a:xfrm>
            <a:off x="7363799" y="5093460"/>
            <a:ext cx="4044166" cy="954107"/>
          </a:xfrm>
          <a:prstGeom prst="rect">
            <a:avLst/>
          </a:prstGeom>
          <a:solidFill>
            <a:schemeClr val="bg2"/>
          </a:solidFill>
          <a:ln w="57150">
            <a:solidFill>
              <a:srgbClr val="FF000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③</a:t>
            </a:r>
            <a:r>
              <a:rPr kumimoji="0" lang="ja-JP" altLang="en-US" sz="1400" b="1" i="0" u="none" strike="noStrike" kern="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届出様式を提出する厚生局のメールアドレス</a:t>
            </a:r>
            <a:endParaRPr kumimoji="0" lang="en-US" altLang="ja-JP" sz="1400" b="1" i="0" u="none" strike="noStrike" kern="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srgbClr val="FF0000"/>
                </a:solidFill>
                <a:effectLst/>
                <a:uLnTx/>
                <a:uFillTx/>
                <a:latin typeface="Aptos" panose="02110004020202020204"/>
                <a:ea typeface="游ゴシック" panose="020B0400000000000000" pitchFamily="50" charset="-128"/>
                <a:cs typeface="+mn-cs"/>
              </a:rPr>
              <a:t>　が自動的に表示されます</a:t>
            </a: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a:t>
            </a:r>
            <a:endParaRPr kumimoji="0" lang="en-US" altLang="ja-JP"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a:t>
            </a:r>
            <a:r>
              <a:rPr kumimoji="0" lang="en-US" altLang="ja-JP"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a:t>
            </a: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このメールアドレスは、関東信越厚生局</a:t>
            </a:r>
            <a:endParaRPr kumimoji="0" lang="en-US" altLang="ja-JP"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　　東京事務所のメールアドレスです）</a:t>
            </a:r>
          </a:p>
        </p:txBody>
      </p:sp>
      <p:sp>
        <p:nvSpPr>
          <p:cNvPr id="7" name="楕円 6">
            <a:extLst>
              <a:ext uri="{FF2B5EF4-FFF2-40B4-BE49-F238E27FC236}">
                <a16:creationId xmlns:a16="http://schemas.microsoft.com/office/drawing/2014/main" id="{A123B189-6B5F-A62C-BB4D-F64A54BC0EB6}"/>
              </a:ext>
            </a:extLst>
          </p:cNvPr>
          <p:cNvSpPr/>
          <p:nvPr/>
        </p:nvSpPr>
        <p:spPr>
          <a:xfrm>
            <a:off x="2886075" y="4461652"/>
            <a:ext cx="1480742" cy="352425"/>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4" name="直線矢印コネクタ 13">
            <a:extLst>
              <a:ext uri="{FF2B5EF4-FFF2-40B4-BE49-F238E27FC236}">
                <a16:creationId xmlns:a16="http://schemas.microsoft.com/office/drawing/2014/main" id="{0EF7FFBE-02E3-38DA-B31A-7DC3A637968C}"/>
              </a:ext>
            </a:extLst>
          </p:cNvPr>
          <p:cNvCxnSpPr>
            <a:cxnSpLocks/>
          </p:cNvCxnSpPr>
          <p:nvPr/>
        </p:nvCxnSpPr>
        <p:spPr>
          <a:xfrm flipH="1">
            <a:off x="4133850" y="2133600"/>
            <a:ext cx="3814936" cy="2285318"/>
          </a:xfrm>
          <a:prstGeom prst="straightConnector1">
            <a:avLst/>
          </a:prstGeom>
          <a:ln w="47625">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cxnSp>
        <p:nvCxnSpPr>
          <p:cNvPr id="15" name="直線矢印コネクタ 14">
            <a:extLst>
              <a:ext uri="{FF2B5EF4-FFF2-40B4-BE49-F238E27FC236}">
                <a16:creationId xmlns:a16="http://schemas.microsoft.com/office/drawing/2014/main" id="{F1FFE0B7-99AD-8284-A91D-96815A6843F6}"/>
              </a:ext>
            </a:extLst>
          </p:cNvPr>
          <p:cNvCxnSpPr>
            <a:cxnSpLocks/>
          </p:cNvCxnSpPr>
          <p:nvPr/>
        </p:nvCxnSpPr>
        <p:spPr>
          <a:xfrm>
            <a:off x="4366817" y="4664060"/>
            <a:ext cx="2308040" cy="0"/>
          </a:xfrm>
          <a:prstGeom prst="straightConnector1">
            <a:avLst/>
          </a:prstGeom>
          <a:ln w="47625">
            <a:solidFill>
              <a:srgbClr val="FF0000"/>
            </a:solidFill>
            <a:tailEnd type="stealth" w="lg" len="lg"/>
          </a:ln>
        </p:spPr>
        <p:style>
          <a:lnRef idx="1">
            <a:schemeClr val="accent1"/>
          </a:lnRef>
          <a:fillRef idx="0">
            <a:schemeClr val="accent1"/>
          </a:fillRef>
          <a:effectRef idx="0">
            <a:schemeClr val="accent1"/>
          </a:effectRef>
          <a:fontRef idx="minor">
            <a:schemeClr val="tx1"/>
          </a:fontRef>
        </p:style>
      </p:cxnSp>
      <p:sp>
        <p:nvSpPr>
          <p:cNvPr id="22" name="四角形: 角を丸くする 21">
            <a:extLst>
              <a:ext uri="{FF2B5EF4-FFF2-40B4-BE49-F238E27FC236}">
                <a16:creationId xmlns:a16="http://schemas.microsoft.com/office/drawing/2014/main" id="{E4323D28-79CF-8572-93DC-DCF1B8F5E5C7}"/>
              </a:ext>
            </a:extLst>
          </p:cNvPr>
          <p:cNvSpPr/>
          <p:nvPr/>
        </p:nvSpPr>
        <p:spPr>
          <a:xfrm>
            <a:off x="6746690" y="4143655"/>
            <a:ext cx="2834203" cy="735308"/>
          </a:xfrm>
          <a:prstGeom prst="round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a:extLst>
              <a:ext uri="{FF2B5EF4-FFF2-40B4-BE49-F238E27FC236}">
                <a16:creationId xmlns:a16="http://schemas.microsoft.com/office/drawing/2014/main" id="{F1A31D76-11F8-D908-9E1C-8AF2AB8A545F}"/>
              </a:ext>
            </a:extLst>
          </p:cNvPr>
          <p:cNvSpPr txBox="1"/>
          <p:nvPr/>
        </p:nvSpPr>
        <p:spPr>
          <a:xfrm>
            <a:off x="-1" y="1071"/>
            <a:ext cx="12206995" cy="461665"/>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「別添」シート記載例 　①「届出に関する基本事項」 （２月中の届出の場合）</a:t>
            </a:r>
            <a:endParaRPr kumimoji="0" lang="ja-JP" altLang="ja-JP"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Tree>
    <p:extLst>
      <p:ext uri="{BB962C8B-B14F-4D97-AF65-F5344CB8AC3E}">
        <p14:creationId xmlns:p14="http://schemas.microsoft.com/office/powerpoint/2010/main" val="1846044556"/>
      </p:ext>
    </p:extLst>
  </p:cSld>
  <p:clrMapOvr>
    <a:masterClrMapping/>
  </p:clrMapOvr>
  <mc:AlternateContent xmlns:mc="http://schemas.openxmlformats.org/markup-compatibility/2006" xmlns:p14="http://schemas.microsoft.com/office/powerpoint/2010/main">
    <mc:Choice Requires="p14">
      <p:transition spd="slow" p14:dur="2000" advTm="48007"/>
    </mc:Choice>
    <mc:Fallback xmlns="">
      <p:transition spd="slow" advTm="48007"/>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B349C-2FD4-A85D-9488-0EF63253E9EC}"/>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9A5B6A15-62E5-7BA8-3173-F2A09F785066}"/>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4" name="テキスト ボックス 3">
            <a:extLst>
              <a:ext uri="{FF2B5EF4-FFF2-40B4-BE49-F238E27FC236}">
                <a16:creationId xmlns:a16="http://schemas.microsoft.com/office/drawing/2014/main" id="{DCA63453-E408-4FA2-2643-E4AA074D835B}"/>
              </a:ext>
            </a:extLst>
          </p:cNvPr>
          <p:cNvSpPr txBox="1"/>
          <p:nvPr/>
        </p:nvSpPr>
        <p:spPr>
          <a:xfrm>
            <a:off x="0" y="1071"/>
            <a:ext cx="12192000" cy="523220"/>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「別添」シート記載例　 ②「算定に関する事項」（２月中の届出の場合）</a:t>
            </a:r>
            <a:endParaRPr kumimoji="0" lang="ja-JP" altLang="ja-JP"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5" name="テキスト ボックス 4">
            <a:extLst>
              <a:ext uri="{FF2B5EF4-FFF2-40B4-BE49-F238E27FC236}">
                <a16:creationId xmlns:a16="http://schemas.microsoft.com/office/drawing/2014/main" id="{38E2E8ED-BDDE-C314-9DB8-A9B0C9E7A2DE}"/>
              </a:ext>
            </a:extLst>
          </p:cNvPr>
          <p:cNvSpPr txBox="1"/>
          <p:nvPr/>
        </p:nvSpPr>
        <p:spPr>
          <a:xfrm>
            <a:off x="3202713" y="4247217"/>
            <a:ext cx="6569937" cy="2062103"/>
          </a:xfrm>
          <a:prstGeom prst="rect">
            <a:avLst/>
          </a:prstGeom>
          <a:no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0" i="0" u="none" strike="noStrike" kern="1200" cap="none" spc="0" normalizeH="0" baseline="0" noProof="0" dirty="0">
                <a:ln>
                  <a:noFill/>
                </a:ln>
                <a:solidFill>
                  <a:prstClr val="black"/>
                </a:solidFill>
                <a:effectLst/>
                <a:uLnTx/>
                <a:uFillTx/>
                <a:latin typeface="Arial"/>
                <a:ea typeface="ＭＳ Ｐゴシック"/>
                <a:cs typeface="+mn-cs"/>
              </a:rPr>
              <a:t>【 </a:t>
            </a:r>
            <a:r>
              <a:rPr kumimoji="1" lang="ja-JP" altLang="en-US" sz="3200" b="0" i="0" u="none" strike="noStrike" kern="1200" cap="none" spc="0" normalizeH="0" baseline="0" noProof="0" dirty="0">
                <a:ln>
                  <a:noFill/>
                </a:ln>
                <a:solidFill>
                  <a:srgbClr val="FF0000"/>
                </a:solidFill>
                <a:effectLst/>
                <a:uLnTx/>
                <a:uFillTx/>
                <a:latin typeface="Arial"/>
                <a:ea typeface="ＭＳ Ｐゴシック"/>
                <a:cs typeface="+mn-cs"/>
              </a:rPr>
              <a:t>２月</a:t>
            </a:r>
            <a:r>
              <a:rPr kumimoji="1" lang="ja-JP" altLang="en-US" sz="3200" b="0" i="0" u="none" strike="noStrike" kern="1200" cap="none" spc="0" normalizeH="0" baseline="0" noProof="0" dirty="0">
                <a:ln>
                  <a:noFill/>
                </a:ln>
                <a:solidFill>
                  <a:prstClr val="black"/>
                </a:solidFill>
                <a:effectLst/>
                <a:uLnTx/>
                <a:uFillTx/>
                <a:latin typeface="Arial"/>
                <a:ea typeface="ＭＳ Ｐゴシック"/>
                <a:cs typeface="+mn-cs"/>
              </a:rPr>
              <a:t>中の届出</a:t>
            </a:r>
            <a:r>
              <a:rPr kumimoji="1" lang="en-US" altLang="ja-JP" sz="3200" b="0" i="0" u="none" strike="noStrike" kern="1200" cap="none" spc="0" normalizeH="0" baseline="0" noProof="0" dirty="0">
                <a:ln>
                  <a:noFill/>
                </a:ln>
                <a:solidFill>
                  <a:prstClr val="black"/>
                </a:solidFill>
                <a:effectLst/>
                <a:uLnTx/>
                <a:uFillTx/>
                <a:latin typeface="Arial"/>
                <a:ea typeface="ＭＳ Ｐゴシック"/>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Arial"/>
                <a:ea typeface="ＭＳ Ｐゴシック"/>
                <a:cs typeface="+mn-cs"/>
              </a:rPr>
              <a:t>４　ベースアップ評価料算定期間</a:t>
            </a:r>
            <a:endParaRPr kumimoji="1" lang="en-US" altLang="ja-JP" sz="3200" b="0"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Arial"/>
                <a:ea typeface="ＭＳ Ｐゴシック"/>
                <a:cs typeface="+mn-cs"/>
              </a:rPr>
              <a:t>　　　①算定開始月　令和８年</a:t>
            </a:r>
            <a:r>
              <a:rPr kumimoji="1" lang="ja-JP" altLang="en-US" sz="3200" b="0" i="0" u="none" strike="noStrike" kern="1200" cap="none" spc="0" normalizeH="0" baseline="0" noProof="0" dirty="0">
                <a:ln>
                  <a:noFill/>
                </a:ln>
                <a:solidFill>
                  <a:srgbClr val="FF0000"/>
                </a:solidFill>
                <a:effectLst/>
                <a:uLnTx/>
                <a:uFillTx/>
                <a:latin typeface="Arial"/>
                <a:ea typeface="ＭＳ Ｐゴシック"/>
                <a:cs typeface="+mn-cs"/>
              </a:rPr>
              <a:t>３月</a:t>
            </a:r>
            <a:endParaRPr kumimoji="1" lang="en-US" altLang="ja-JP" sz="3200" b="0" i="0" u="none" strike="noStrike" kern="1200" cap="none" spc="0" normalizeH="0" baseline="0" noProof="0" dirty="0">
              <a:ln>
                <a:noFill/>
              </a:ln>
              <a:solidFill>
                <a:srgbClr val="FF0000"/>
              </a:solidFill>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3200" b="0" i="0" u="none" strike="noStrike" kern="1200" cap="none" spc="0" normalizeH="0" baseline="0" noProof="0" dirty="0">
                <a:ln>
                  <a:noFill/>
                </a:ln>
                <a:solidFill>
                  <a:prstClr val="black"/>
                </a:solidFill>
                <a:effectLst/>
                <a:uLnTx/>
                <a:uFillTx/>
                <a:latin typeface="Arial"/>
                <a:ea typeface="ＭＳ Ｐゴシック"/>
                <a:cs typeface="+mn-cs"/>
              </a:rPr>
              <a:t>　　　②算定終了月　</a:t>
            </a:r>
            <a:r>
              <a:rPr kumimoji="1" lang="ja-JP" altLang="en-US" sz="3200" b="0" i="0" u="none" strike="noStrike" kern="1200" cap="none" spc="0" normalizeH="0" baseline="0" noProof="0" dirty="0">
                <a:ln>
                  <a:noFill/>
                </a:ln>
                <a:solidFill>
                  <a:srgbClr val="FF0000"/>
                </a:solidFill>
                <a:effectLst/>
                <a:uLnTx/>
                <a:uFillTx/>
                <a:latin typeface="Arial"/>
                <a:ea typeface="ＭＳ Ｐゴシック"/>
                <a:cs typeface="+mn-cs"/>
              </a:rPr>
              <a:t>令和８年３月</a:t>
            </a:r>
          </a:p>
        </p:txBody>
      </p:sp>
      <p:pic>
        <p:nvPicPr>
          <p:cNvPr id="10" name="図 9">
            <a:extLst>
              <a:ext uri="{FF2B5EF4-FFF2-40B4-BE49-F238E27FC236}">
                <a16:creationId xmlns:a16="http://schemas.microsoft.com/office/drawing/2014/main" id="{3D08BC89-BF53-E849-9FB3-D2884DC01352}"/>
              </a:ext>
            </a:extLst>
          </p:cNvPr>
          <p:cNvPicPr>
            <a:picLocks noChangeAspect="1"/>
          </p:cNvPicPr>
          <p:nvPr/>
        </p:nvPicPr>
        <p:blipFill>
          <a:blip r:embed="rId2"/>
          <a:stretch>
            <a:fillRect/>
          </a:stretch>
        </p:blipFill>
        <p:spPr>
          <a:xfrm>
            <a:off x="579995" y="955675"/>
            <a:ext cx="11032009" cy="2473325"/>
          </a:xfrm>
          <a:prstGeom prst="rect">
            <a:avLst/>
          </a:prstGeom>
          <a:ln w="19050">
            <a:solidFill>
              <a:schemeClr val="tx1"/>
            </a:solidFill>
          </a:ln>
        </p:spPr>
      </p:pic>
      <p:sp>
        <p:nvSpPr>
          <p:cNvPr id="2" name="テキスト ボックス 1">
            <a:extLst>
              <a:ext uri="{FF2B5EF4-FFF2-40B4-BE49-F238E27FC236}">
                <a16:creationId xmlns:a16="http://schemas.microsoft.com/office/drawing/2014/main" id="{689F1AC2-89DB-E5F4-3C22-C2A179904C1D}"/>
              </a:ext>
            </a:extLst>
          </p:cNvPr>
          <p:cNvSpPr txBox="1"/>
          <p:nvPr/>
        </p:nvSpPr>
        <p:spPr>
          <a:xfrm>
            <a:off x="5010150" y="6309320"/>
            <a:ext cx="4762500" cy="369332"/>
          </a:xfrm>
          <a:prstGeom prst="rect">
            <a:avLst/>
          </a:prstGeom>
          <a:noFill/>
        </p:spPr>
        <p:txBody>
          <a:bodyPr wrap="square" rtlCol="0">
            <a:spAutoFit/>
          </a:bodyPr>
          <a:lstStyle/>
          <a:p>
            <a:pPr algn="r"/>
            <a:r>
              <a:rPr kumimoji="1" lang="en-US" altLang="ja-JP" dirty="0"/>
              <a:t>※</a:t>
            </a:r>
            <a:r>
              <a:rPr kumimoji="1" lang="ja-JP" altLang="en-US" dirty="0"/>
              <a:t>令和８年３月の１ヶ月分のみ</a:t>
            </a:r>
          </a:p>
        </p:txBody>
      </p:sp>
    </p:spTree>
    <p:extLst>
      <p:ext uri="{BB962C8B-B14F-4D97-AF65-F5344CB8AC3E}">
        <p14:creationId xmlns:p14="http://schemas.microsoft.com/office/powerpoint/2010/main" val="4067083202"/>
      </p:ext>
    </p:extLst>
  </p:cSld>
  <p:clrMapOvr>
    <a:masterClrMapping/>
  </p:clrMapOvr>
  <mc:AlternateContent xmlns:mc="http://schemas.openxmlformats.org/markup-compatibility/2006" xmlns:p14="http://schemas.microsoft.com/office/powerpoint/2010/main">
    <mc:Choice Requires="p14">
      <p:transition spd="slow" p14:dur="2000" advTm="27004"/>
    </mc:Choice>
    <mc:Fallback xmlns="">
      <p:transition spd="slow" advTm="27004"/>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B1AE26-89EB-C4B1-10B4-587C96F291D7}"/>
            </a:ext>
          </a:extLst>
        </p:cNvPr>
        <p:cNvGrpSpPr/>
        <p:nvPr/>
      </p:nvGrpSpPr>
      <p:grpSpPr>
        <a:xfrm>
          <a:off x="0" y="0"/>
          <a:ext cx="0" cy="0"/>
          <a:chOff x="0" y="0"/>
          <a:chExt cx="0" cy="0"/>
        </a:xfrm>
      </p:grpSpPr>
      <p:pic>
        <p:nvPicPr>
          <p:cNvPr id="15" name="図 14">
            <a:extLst>
              <a:ext uri="{FF2B5EF4-FFF2-40B4-BE49-F238E27FC236}">
                <a16:creationId xmlns:a16="http://schemas.microsoft.com/office/drawing/2014/main" id="{36AC7813-FEEC-0A0C-9123-78D78319D846}"/>
              </a:ext>
            </a:extLst>
          </p:cNvPr>
          <p:cNvPicPr>
            <a:picLocks noChangeAspect="1"/>
          </p:cNvPicPr>
          <p:nvPr/>
        </p:nvPicPr>
        <p:blipFill>
          <a:blip r:embed="rId2"/>
          <a:srcRect t="28639" r="853"/>
          <a:stretch/>
        </p:blipFill>
        <p:spPr>
          <a:xfrm>
            <a:off x="112879" y="464235"/>
            <a:ext cx="9398095" cy="6321335"/>
          </a:xfrm>
          <a:prstGeom prst="rect">
            <a:avLst/>
          </a:prstGeom>
          <a:ln w="28575">
            <a:solidFill>
              <a:schemeClr val="tx1"/>
            </a:solidFill>
          </a:ln>
        </p:spPr>
      </p:pic>
      <p:sp>
        <p:nvSpPr>
          <p:cNvPr id="3" name="スライド番号プレースホルダー 4">
            <a:extLst>
              <a:ext uri="{FF2B5EF4-FFF2-40B4-BE49-F238E27FC236}">
                <a16:creationId xmlns:a16="http://schemas.microsoft.com/office/drawing/2014/main" id="{B5D1EC65-BAE6-CEBE-528D-CE151DAC16E3}"/>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4" name="テキスト ボックス 3">
            <a:extLst>
              <a:ext uri="{FF2B5EF4-FFF2-40B4-BE49-F238E27FC236}">
                <a16:creationId xmlns:a16="http://schemas.microsoft.com/office/drawing/2014/main" id="{34B2B268-ED13-F087-7E61-D986E724AE16}"/>
              </a:ext>
            </a:extLst>
          </p:cNvPr>
          <p:cNvSpPr txBox="1"/>
          <p:nvPr/>
        </p:nvSpPr>
        <p:spPr>
          <a:xfrm>
            <a:off x="0" y="1071"/>
            <a:ext cx="12192000" cy="461665"/>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「別添」シート記載例　 ②「算定に関する事項」（２月中の届出の場合）</a:t>
            </a:r>
            <a:endParaRPr kumimoji="0" lang="ja-JP" altLang="ja-JP"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6" name="テキスト ボックス 15">
            <a:extLst>
              <a:ext uri="{FF2B5EF4-FFF2-40B4-BE49-F238E27FC236}">
                <a16:creationId xmlns:a16="http://schemas.microsoft.com/office/drawing/2014/main" id="{9107E526-E249-86FB-4DB3-44D5F3E6DAF4}"/>
              </a:ext>
            </a:extLst>
          </p:cNvPr>
          <p:cNvSpPr txBox="1"/>
          <p:nvPr/>
        </p:nvSpPr>
        <p:spPr>
          <a:xfrm>
            <a:off x="5611349" y="1376983"/>
            <a:ext cx="6297893" cy="2569934"/>
          </a:xfrm>
          <a:prstGeom prst="rect">
            <a:avLst/>
          </a:prstGeom>
          <a:solidFill>
            <a:srgbClr val="D8F3FC"/>
          </a:solidFill>
          <a:ln w="28575">
            <a:solidFill>
              <a:srgbClr val="00B0F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レセコンで調べた直近１か月間（</a:t>
            </a:r>
            <a:r>
              <a:rPr lang="ja-JP" altLang="en-US" sz="2300" b="1" dirty="0">
                <a:solidFill>
                  <a:srgbClr val="002060"/>
                </a:solidFill>
                <a:latin typeface="ＭＳ Ｐゴシック"/>
                <a:ea typeface="ＭＳ Ｐゴシック"/>
              </a:rPr>
              <a:t>１</a:t>
            </a: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月）の</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ja-JP" altLang="en-US" sz="2300" b="1" dirty="0">
                <a:solidFill>
                  <a:srgbClr val="002060"/>
                </a:solidFill>
                <a:latin typeface="ＭＳ Ｐゴシック"/>
                <a:ea typeface="ＭＳ Ｐゴシック"/>
              </a:rPr>
              <a:t>③</a:t>
            </a: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初診料</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④再診料</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等の算定回数を入力</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rPr>
              <a:t>1</a:t>
            </a: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月分が通常と大きく違う場合、季節変動がある場合は、３カ月や１年間の平均でも可</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p:txBody>
      </p:sp>
      <p:sp>
        <p:nvSpPr>
          <p:cNvPr id="17" name="テキスト ボックス 16">
            <a:extLst>
              <a:ext uri="{FF2B5EF4-FFF2-40B4-BE49-F238E27FC236}">
                <a16:creationId xmlns:a16="http://schemas.microsoft.com/office/drawing/2014/main" id="{EE9A63A0-1556-EB48-7F8C-D56BCD7DF6AF}"/>
              </a:ext>
            </a:extLst>
          </p:cNvPr>
          <p:cNvSpPr txBox="1"/>
          <p:nvPr/>
        </p:nvSpPr>
        <p:spPr>
          <a:xfrm>
            <a:off x="8760295" y="5267307"/>
            <a:ext cx="3401742" cy="1154162"/>
          </a:xfrm>
          <a:prstGeom prst="rect">
            <a:avLst/>
          </a:prstGeom>
          <a:solidFill>
            <a:srgbClr val="D8F3FC"/>
          </a:solidFill>
          <a:ln w="28575">
            <a:solidFill>
              <a:srgbClr val="00B0F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⑫ベースアップ評価料の</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算定金額見込みが</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自動計算</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p:txBody>
      </p:sp>
      <p:sp>
        <p:nvSpPr>
          <p:cNvPr id="6" name="矢印: 下 5">
            <a:extLst>
              <a:ext uri="{FF2B5EF4-FFF2-40B4-BE49-F238E27FC236}">
                <a16:creationId xmlns:a16="http://schemas.microsoft.com/office/drawing/2014/main" id="{86FC1667-7347-7935-D162-0DCA387180AB}"/>
              </a:ext>
            </a:extLst>
          </p:cNvPr>
          <p:cNvSpPr/>
          <p:nvPr/>
        </p:nvSpPr>
        <p:spPr>
          <a:xfrm>
            <a:off x="10564131" y="4038600"/>
            <a:ext cx="576064" cy="1154162"/>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7" name="テキスト ボックス 6">
            <a:extLst>
              <a:ext uri="{FF2B5EF4-FFF2-40B4-BE49-F238E27FC236}">
                <a16:creationId xmlns:a16="http://schemas.microsoft.com/office/drawing/2014/main" id="{6EE98D6A-6383-F157-114A-04409AA301B8}"/>
              </a:ext>
            </a:extLst>
          </p:cNvPr>
          <p:cNvSpPr txBox="1"/>
          <p:nvPr/>
        </p:nvSpPr>
        <p:spPr>
          <a:xfrm>
            <a:off x="5951984" y="4293096"/>
            <a:ext cx="4392488" cy="800219"/>
          </a:xfrm>
          <a:prstGeom prst="rect">
            <a:avLst/>
          </a:prstGeom>
          <a:solidFill>
            <a:srgbClr val="D8F3FC"/>
          </a:solidFill>
          <a:ln w="28575">
            <a:solidFill>
              <a:srgbClr val="00B0F0"/>
            </a:solid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⑪前年度からの繰越予定額</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　　　　　　　０円</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p:txBody>
      </p:sp>
    </p:spTree>
    <p:extLst>
      <p:ext uri="{BB962C8B-B14F-4D97-AF65-F5344CB8AC3E}">
        <p14:creationId xmlns:p14="http://schemas.microsoft.com/office/powerpoint/2010/main" val="3342319970"/>
      </p:ext>
    </p:extLst>
  </p:cSld>
  <p:clrMapOvr>
    <a:masterClrMapping/>
  </p:clrMapOvr>
  <mc:AlternateContent xmlns:mc="http://schemas.openxmlformats.org/markup-compatibility/2006" xmlns:p14="http://schemas.microsoft.com/office/powerpoint/2010/main">
    <mc:Choice Requires="p14">
      <p:transition spd="slow" p14:dur="2000" advTm="46720"/>
    </mc:Choice>
    <mc:Fallback xmlns="">
      <p:transition spd="slow" advTm="4672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F0182-6159-D2E6-403A-FFE1C082DE1A}"/>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E1BB2255-7FF3-0D35-F7ED-E0E45A738300}"/>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5" name="テキスト ボックス 4">
            <a:extLst>
              <a:ext uri="{FF2B5EF4-FFF2-40B4-BE49-F238E27FC236}">
                <a16:creationId xmlns:a16="http://schemas.microsoft.com/office/drawing/2014/main" id="{6A3FF9FE-BDA7-193D-EDD2-C6B023DC330E}"/>
              </a:ext>
            </a:extLst>
          </p:cNvPr>
          <p:cNvSpPr txBox="1"/>
          <p:nvPr/>
        </p:nvSpPr>
        <p:spPr>
          <a:xfrm>
            <a:off x="0" y="1071"/>
            <a:ext cx="12192000" cy="461665"/>
          </a:xfrm>
          <a:prstGeom prst="rect">
            <a:avLst/>
          </a:prstGeom>
          <a:solidFill>
            <a:srgbClr val="068427"/>
          </a:solidFill>
          <a:ln w="19050" cap="flat" cmpd="sng" algn="ctr">
            <a:noFill/>
            <a:prstDash val="solid"/>
            <a:miter lim="800000"/>
          </a:ln>
          <a:effectLst/>
        </p:spPr>
        <p:txBody>
          <a:bodyPr wrap="square" rtlCol="0">
            <a:spAutoFit/>
          </a:bodyPr>
          <a:lstStyle/>
          <a:p>
            <a:pPr algn="ctr" defTabSz="417909">
              <a:defRPr/>
            </a:pPr>
            <a:r>
              <a:rPr kumimoji="0" lang="ja-JP" altLang="en-US"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「別添」シート記載例　 ③「賃金改善に関する事項」（２月中の届出の場合）</a:t>
            </a:r>
            <a:endParaRPr kumimoji="0" lang="ja-JP" altLang="ja-JP"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0D6DC030-C57F-1CB3-C540-5E851157B05C}"/>
              </a:ext>
            </a:extLst>
          </p:cNvPr>
          <p:cNvSpPr txBox="1"/>
          <p:nvPr/>
        </p:nvSpPr>
        <p:spPr>
          <a:xfrm>
            <a:off x="3195661" y="4228894"/>
            <a:ext cx="5800675" cy="2062103"/>
          </a:xfrm>
          <a:prstGeom prst="rect">
            <a:avLst/>
          </a:prstGeom>
          <a:noFill/>
          <a:ln>
            <a:solidFill>
              <a:schemeClr val="tx1"/>
            </a:solidFill>
            <a:prstDash val="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3200" b="0" i="0" u="none" strike="noStrike" kern="1200" cap="none" spc="0" normalizeH="0" baseline="0" noProof="0" dirty="0">
                <a:ln>
                  <a:noFill/>
                </a:ln>
                <a:solidFill>
                  <a:prstClr val="black"/>
                </a:solidFill>
                <a:effectLst/>
                <a:uLnTx/>
                <a:uFillTx/>
                <a:latin typeface="Arial"/>
                <a:ea typeface="ＭＳ Ｐゴシック"/>
                <a:cs typeface="+mn-cs"/>
              </a:rPr>
              <a:t>【 </a:t>
            </a:r>
            <a:r>
              <a:rPr kumimoji="1" lang="ja-JP" altLang="en-US" sz="3200" b="0" i="0" u="none" strike="noStrike" kern="1200" cap="none" spc="0" normalizeH="0" baseline="0" noProof="0" dirty="0">
                <a:ln>
                  <a:noFill/>
                </a:ln>
                <a:solidFill>
                  <a:srgbClr val="FF0000"/>
                </a:solidFill>
                <a:effectLst/>
                <a:uLnTx/>
                <a:uFillTx/>
                <a:latin typeface="Arial"/>
                <a:ea typeface="ＭＳ Ｐゴシック"/>
                <a:cs typeface="+mn-cs"/>
              </a:rPr>
              <a:t>２月</a:t>
            </a:r>
            <a:r>
              <a:rPr kumimoji="1" lang="ja-JP" altLang="en-US" sz="3200" b="0" i="0" u="none" strike="noStrike" kern="1200" cap="none" spc="0" normalizeH="0" baseline="0" noProof="0" dirty="0">
                <a:ln>
                  <a:noFill/>
                </a:ln>
                <a:solidFill>
                  <a:prstClr val="black"/>
                </a:solidFill>
                <a:effectLst/>
                <a:uLnTx/>
                <a:uFillTx/>
                <a:latin typeface="Arial"/>
                <a:ea typeface="ＭＳ Ｐゴシック"/>
                <a:cs typeface="+mn-cs"/>
              </a:rPr>
              <a:t>中の届出</a:t>
            </a:r>
            <a:r>
              <a:rPr kumimoji="1" lang="en-US" altLang="ja-JP" sz="3200" b="0" i="0" u="none" strike="noStrike" kern="1200" cap="none" spc="0" normalizeH="0" baseline="0" noProof="0" dirty="0">
                <a:ln>
                  <a:noFill/>
                </a:ln>
                <a:solidFill>
                  <a:prstClr val="black"/>
                </a:solidFill>
                <a:effectLst/>
                <a:uLnTx/>
                <a:uFillTx/>
                <a:latin typeface="Arial"/>
                <a:ea typeface="ＭＳ Ｐゴシック"/>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3200" b="0" i="0" u="none" strike="noStrike" kern="1200" cap="none" spc="0" normalizeH="0" baseline="0" noProof="0" dirty="0">
                <a:ln>
                  <a:noFill/>
                </a:ln>
                <a:solidFill>
                  <a:prstClr val="black"/>
                </a:solidFill>
                <a:effectLst/>
                <a:uLnTx/>
                <a:uFillTx/>
                <a:latin typeface="Arial"/>
                <a:ea typeface="ＭＳ Ｐゴシック"/>
                <a:cs typeface="+mn-cs"/>
              </a:rPr>
              <a:t>　６　賃金改善実施期間</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3200" b="0" i="0" u="none" strike="noStrike" kern="1200" cap="none" spc="0" normalizeH="0" baseline="0" noProof="0" dirty="0">
                <a:ln>
                  <a:noFill/>
                </a:ln>
                <a:solidFill>
                  <a:prstClr val="black"/>
                </a:solidFill>
                <a:effectLst/>
                <a:uLnTx/>
                <a:uFillTx/>
                <a:latin typeface="Arial"/>
                <a:ea typeface="ＭＳ Ｐゴシック"/>
                <a:cs typeface="+mn-cs"/>
              </a:rPr>
              <a:t>　　　⑬開始月　令和</a:t>
            </a:r>
            <a:r>
              <a:rPr kumimoji="1" lang="ja-JP" altLang="en-US" sz="3200" b="0" i="0" u="none" strike="noStrike" kern="1200" cap="none" spc="0" normalizeH="0" baseline="0" noProof="0" dirty="0">
                <a:ln>
                  <a:noFill/>
                </a:ln>
                <a:solidFill>
                  <a:prstClr val="black"/>
                </a:solidFill>
                <a:effectLst/>
                <a:uLnTx/>
                <a:uFillTx/>
                <a:latin typeface="Arial"/>
                <a:ea typeface="ＭＳ Ｐゴシック"/>
                <a:cs typeface="+mn-cs"/>
              </a:rPr>
              <a:t>８</a:t>
            </a:r>
            <a:r>
              <a:rPr kumimoji="1" lang="zh-TW" altLang="en-US" sz="3200" b="0" i="0" u="none" strike="noStrike" kern="1200" cap="none" spc="0" normalizeH="0" baseline="0" noProof="0" dirty="0">
                <a:ln>
                  <a:noFill/>
                </a:ln>
                <a:solidFill>
                  <a:prstClr val="black"/>
                </a:solidFill>
                <a:effectLst/>
                <a:uLnTx/>
                <a:uFillTx/>
                <a:latin typeface="Arial"/>
                <a:ea typeface="ＭＳ Ｐゴシック"/>
                <a:cs typeface="+mn-cs"/>
              </a:rPr>
              <a:t>年</a:t>
            </a:r>
            <a:r>
              <a:rPr lang="ja-JP" altLang="en-US" sz="3200" dirty="0">
                <a:solidFill>
                  <a:srgbClr val="FF0000"/>
                </a:solidFill>
                <a:latin typeface="Arial"/>
                <a:ea typeface="ＭＳ Ｐゴシック"/>
              </a:rPr>
              <a:t>３</a:t>
            </a:r>
            <a:r>
              <a:rPr kumimoji="1" lang="zh-TW" altLang="en-US" sz="3200" b="0" i="0" u="none" strike="noStrike" kern="1200" cap="none" spc="0" normalizeH="0" baseline="0" noProof="0" dirty="0">
                <a:ln>
                  <a:noFill/>
                </a:ln>
                <a:solidFill>
                  <a:srgbClr val="FF0000"/>
                </a:solidFill>
                <a:effectLst/>
                <a:uLnTx/>
                <a:uFillTx/>
                <a:latin typeface="Arial"/>
                <a:ea typeface="ＭＳ Ｐゴシック"/>
                <a:cs typeface="+mn-cs"/>
              </a:rPr>
              <a:t>月</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zh-TW" altLang="en-US" sz="3200" b="0" i="0" u="none" strike="noStrike" kern="1200" cap="none" spc="0" normalizeH="0" baseline="0" noProof="0" dirty="0">
                <a:ln>
                  <a:noFill/>
                </a:ln>
                <a:solidFill>
                  <a:prstClr val="black"/>
                </a:solidFill>
                <a:effectLst/>
                <a:uLnTx/>
                <a:uFillTx/>
                <a:latin typeface="Arial"/>
                <a:ea typeface="ＭＳ Ｐゴシック"/>
                <a:cs typeface="+mn-cs"/>
              </a:rPr>
              <a:t>　　　⑭終了月　</a:t>
            </a:r>
            <a:r>
              <a:rPr kumimoji="1" lang="zh-TW" altLang="en-US" sz="3200" b="0" i="0" u="none" strike="noStrike" kern="1200" cap="none" spc="0" normalizeH="0" baseline="0" noProof="0" dirty="0">
                <a:ln>
                  <a:noFill/>
                </a:ln>
                <a:solidFill>
                  <a:srgbClr val="FF0000"/>
                </a:solidFill>
                <a:effectLst/>
                <a:uLnTx/>
                <a:uFillTx/>
                <a:latin typeface="Arial"/>
                <a:ea typeface="ＭＳ Ｐゴシック"/>
                <a:cs typeface="+mn-cs"/>
              </a:rPr>
              <a:t>令和</a:t>
            </a:r>
            <a:r>
              <a:rPr lang="ja-JP" altLang="en-US" sz="3200" dirty="0">
                <a:solidFill>
                  <a:srgbClr val="FF0000"/>
                </a:solidFill>
                <a:latin typeface="Arial"/>
                <a:ea typeface="ＭＳ Ｐゴシック"/>
              </a:rPr>
              <a:t>８</a:t>
            </a:r>
            <a:r>
              <a:rPr kumimoji="1" lang="zh-TW" altLang="en-US" sz="3200" b="0" i="0" u="none" strike="noStrike" kern="1200" cap="none" spc="0" normalizeH="0" baseline="0" noProof="0" dirty="0">
                <a:ln>
                  <a:noFill/>
                </a:ln>
                <a:solidFill>
                  <a:srgbClr val="FF0000"/>
                </a:solidFill>
                <a:effectLst/>
                <a:uLnTx/>
                <a:uFillTx/>
                <a:latin typeface="Arial"/>
                <a:ea typeface="ＭＳ Ｐゴシック"/>
                <a:cs typeface="+mn-cs"/>
              </a:rPr>
              <a:t>年</a:t>
            </a:r>
            <a:r>
              <a:rPr kumimoji="1" lang="ja-JP" altLang="en-US" sz="3200" b="0" i="0" u="none" strike="noStrike" kern="1200" cap="none" spc="0" normalizeH="0" baseline="0" noProof="0" dirty="0">
                <a:ln>
                  <a:noFill/>
                </a:ln>
                <a:solidFill>
                  <a:srgbClr val="FF0000"/>
                </a:solidFill>
                <a:effectLst/>
                <a:uLnTx/>
                <a:uFillTx/>
                <a:latin typeface="Arial"/>
                <a:ea typeface="ＭＳ Ｐゴシック"/>
                <a:cs typeface="+mn-cs"/>
              </a:rPr>
              <a:t>３</a:t>
            </a:r>
            <a:r>
              <a:rPr kumimoji="1" lang="zh-TW" altLang="en-US" sz="3200" b="0" i="0" u="none" strike="noStrike" kern="1200" cap="none" spc="0" normalizeH="0" baseline="0" noProof="0" dirty="0">
                <a:ln>
                  <a:noFill/>
                </a:ln>
                <a:solidFill>
                  <a:srgbClr val="FF0000"/>
                </a:solidFill>
                <a:effectLst/>
                <a:uLnTx/>
                <a:uFillTx/>
                <a:latin typeface="Arial"/>
                <a:ea typeface="ＭＳ Ｐゴシック"/>
                <a:cs typeface="+mn-cs"/>
              </a:rPr>
              <a:t>月</a:t>
            </a:r>
          </a:p>
        </p:txBody>
      </p:sp>
      <p:pic>
        <p:nvPicPr>
          <p:cNvPr id="8" name="図 7">
            <a:extLst>
              <a:ext uri="{FF2B5EF4-FFF2-40B4-BE49-F238E27FC236}">
                <a16:creationId xmlns:a16="http://schemas.microsoft.com/office/drawing/2014/main" id="{BB04BA4C-A989-A1D5-94D4-61CB51FD3A58}"/>
              </a:ext>
            </a:extLst>
          </p:cNvPr>
          <p:cNvPicPr>
            <a:picLocks noChangeAspect="1"/>
          </p:cNvPicPr>
          <p:nvPr/>
        </p:nvPicPr>
        <p:blipFill>
          <a:blip r:embed="rId2"/>
          <a:stretch>
            <a:fillRect/>
          </a:stretch>
        </p:blipFill>
        <p:spPr>
          <a:xfrm>
            <a:off x="215065" y="766252"/>
            <a:ext cx="11761866" cy="3159125"/>
          </a:xfrm>
          <a:prstGeom prst="rect">
            <a:avLst/>
          </a:prstGeom>
          <a:ln w="28575">
            <a:solidFill>
              <a:schemeClr val="tx1"/>
            </a:solidFill>
          </a:ln>
        </p:spPr>
      </p:pic>
      <p:sp>
        <p:nvSpPr>
          <p:cNvPr id="2" name="テキスト ボックス 1">
            <a:extLst>
              <a:ext uri="{FF2B5EF4-FFF2-40B4-BE49-F238E27FC236}">
                <a16:creationId xmlns:a16="http://schemas.microsoft.com/office/drawing/2014/main" id="{A0CD9EB7-30D8-1030-4476-602146D4222A}"/>
              </a:ext>
            </a:extLst>
          </p:cNvPr>
          <p:cNvSpPr txBox="1"/>
          <p:nvPr/>
        </p:nvSpPr>
        <p:spPr>
          <a:xfrm>
            <a:off x="4314825" y="6290997"/>
            <a:ext cx="4762500" cy="369332"/>
          </a:xfrm>
          <a:prstGeom prst="rect">
            <a:avLst/>
          </a:prstGeom>
          <a:noFill/>
        </p:spPr>
        <p:txBody>
          <a:bodyPr wrap="square" rtlCol="0">
            <a:spAutoFit/>
          </a:bodyPr>
          <a:lstStyle/>
          <a:p>
            <a:pPr algn="r"/>
            <a:r>
              <a:rPr kumimoji="1" lang="en-US" altLang="ja-JP" dirty="0"/>
              <a:t>※</a:t>
            </a:r>
            <a:r>
              <a:rPr kumimoji="1" lang="ja-JP" altLang="en-US" dirty="0"/>
              <a:t>令和８年３月の１ヶ月分のみ</a:t>
            </a:r>
          </a:p>
        </p:txBody>
      </p:sp>
    </p:spTree>
    <p:extLst>
      <p:ext uri="{BB962C8B-B14F-4D97-AF65-F5344CB8AC3E}">
        <p14:creationId xmlns:p14="http://schemas.microsoft.com/office/powerpoint/2010/main" val="1171399418"/>
      </p:ext>
    </p:extLst>
  </p:cSld>
  <p:clrMapOvr>
    <a:masterClrMapping/>
  </p:clrMapOvr>
  <mc:AlternateContent xmlns:mc="http://schemas.openxmlformats.org/markup-compatibility/2006" xmlns:p14="http://schemas.microsoft.com/office/powerpoint/2010/main">
    <mc:Choice Requires="p14">
      <p:transition spd="slow" p14:dur="2000" advTm="24527"/>
    </mc:Choice>
    <mc:Fallback xmlns="">
      <p:transition spd="slow" advTm="24527"/>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9F904482-2D35-5B1F-40F0-071390A6BBF1}"/>
              </a:ext>
            </a:extLst>
          </p:cNvPr>
          <p:cNvPicPr>
            <a:picLocks noChangeAspect="1"/>
          </p:cNvPicPr>
          <p:nvPr/>
        </p:nvPicPr>
        <p:blipFill>
          <a:blip r:embed="rId2"/>
          <a:srcRect t="11084"/>
          <a:stretch/>
        </p:blipFill>
        <p:spPr>
          <a:xfrm>
            <a:off x="355474" y="1658355"/>
            <a:ext cx="9970614" cy="2774763"/>
          </a:xfrm>
          <a:prstGeom prst="rect">
            <a:avLst/>
          </a:prstGeom>
          <a:ln w="28575">
            <a:solidFill>
              <a:schemeClr val="tx1"/>
            </a:solidFill>
          </a:ln>
        </p:spPr>
      </p:pic>
      <p:pic>
        <p:nvPicPr>
          <p:cNvPr id="5" name="図 4">
            <a:extLst>
              <a:ext uri="{FF2B5EF4-FFF2-40B4-BE49-F238E27FC236}">
                <a16:creationId xmlns:a16="http://schemas.microsoft.com/office/drawing/2014/main" id="{7CE5B954-2665-E494-D803-9B1F21C50A05}"/>
              </a:ext>
            </a:extLst>
          </p:cNvPr>
          <p:cNvPicPr>
            <a:picLocks noChangeAspect="1"/>
          </p:cNvPicPr>
          <p:nvPr/>
        </p:nvPicPr>
        <p:blipFill>
          <a:blip r:embed="rId3"/>
          <a:srcRect l="1" t="90390" r="-100"/>
          <a:stretch/>
        </p:blipFill>
        <p:spPr>
          <a:xfrm>
            <a:off x="342476" y="279918"/>
            <a:ext cx="9983612" cy="895739"/>
          </a:xfrm>
          <a:prstGeom prst="rect">
            <a:avLst/>
          </a:prstGeom>
          <a:ln w="28575">
            <a:solidFill>
              <a:schemeClr val="tx1"/>
            </a:solidFill>
          </a:ln>
        </p:spPr>
      </p:pic>
      <p:sp>
        <p:nvSpPr>
          <p:cNvPr id="7" name="テキスト ボックス 6">
            <a:extLst>
              <a:ext uri="{FF2B5EF4-FFF2-40B4-BE49-F238E27FC236}">
                <a16:creationId xmlns:a16="http://schemas.microsoft.com/office/drawing/2014/main" id="{E2CEE213-6FF3-F2C2-F3FD-32775E84B0A5}"/>
              </a:ext>
            </a:extLst>
          </p:cNvPr>
          <p:cNvSpPr txBox="1"/>
          <p:nvPr/>
        </p:nvSpPr>
        <p:spPr>
          <a:xfrm>
            <a:off x="10101090" y="2672730"/>
            <a:ext cx="1874677" cy="400110"/>
          </a:xfrm>
          <a:prstGeom prst="rect">
            <a:avLst/>
          </a:prstGeom>
          <a:solidFill>
            <a:srgbClr val="00206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prstClr val="white"/>
                </a:solidFill>
                <a:effectLst/>
                <a:uLnTx/>
                <a:uFillTx/>
                <a:latin typeface="Arial"/>
                <a:ea typeface="ＭＳ Ｐゴシック"/>
                <a:cs typeface="+mn-cs"/>
              </a:rPr>
              <a:t>⑯不明なら０円</a:t>
            </a:r>
          </a:p>
        </p:txBody>
      </p:sp>
      <p:sp>
        <p:nvSpPr>
          <p:cNvPr id="8" name="矢印: 右 7">
            <a:extLst>
              <a:ext uri="{FF2B5EF4-FFF2-40B4-BE49-F238E27FC236}">
                <a16:creationId xmlns:a16="http://schemas.microsoft.com/office/drawing/2014/main" id="{9C2F04FA-958B-664A-806E-0E2BDA8C4FCE}"/>
              </a:ext>
            </a:extLst>
          </p:cNvPr>
          <p:cNvSpPr/>
          <p:nvPr/>
        </p:nvSpPr>
        <p:spPr>
          <a:xfrm rot="10800000">
            <a:off x="9693516" y="2288374"/>
            <a:ext cx="632573" cy="270114"/>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9" name="テキスト ボックス 8">
            <a:extLst>
              <a:ext uri="{FF2B5EF4-FFF2-40B4-BE49-F238E27FC236}">
                <a16:creationId xmlns:a16="http://schemas.microsoft.com/office/drawing/2014/main" id="{E33EDC3A-B861-1F42-04AC-D300E60C8D38}"/>
              </a:ext>
            </a:extLst>
          </p:cNvPr>
          <p:cNvSpPr txBox="1"/>
          <p:nvPr/>
        </p:nvSpPr>
        <p:spPr>
          <a:xfrm>
            <a:off x="10329617" y="2119957"/>
            <a:ext cx="1646150" cy="461665"/>
          </a:xfrm>
          <a:prstGeom prst="rect">
            <a:avLst/>
          </a:prstGeom>
          <a:solidFill>
            <a:srgbClr val="FF0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Arial"/>
                <a:ea typeface="ＭＳ Ｐゴシック"/>
                <a:cs typeface="+mn-cs"/>
              </a:rPr>
              <a:t>⑫</a:t>
            </a:r>
            <a:r>
              <a:rPr kumimoji="1" lang="en-US" altLang="ja-JP" sz="2400" b="1" i="0" u="none" strike="noStrike" kern="1200" cap="none" spc="0" normalizeH="0" baseline="0" noProof="0" dirty="0">
                <a:ln>
                  <a:noFill/>
                </a:ln>
                <a:solidFill>
                  <a:prstClr val="white"/>
                </a:solidFill>
                <a:effectLst/>
                <a:uLnTx/>
                <a:uFillTx/>
                <a:latin typeface="Arial"/>
                <a:ea typeface="ＭＳ Ｐゴシック"/>
                <a:cs typeface="+mn-cs"/>
              </a:rPr>
              <a:t>÷1.165</a:t>
            </a:r>
            <a:endParaRPr kumimoji="1" lang="ja-JP" altLang="en-US" sz="2400" b="1" i="0" u="none" strike="noStrike" kern="1200" cap="none" spc="0" normalizeH="0" baseline="0" noProof="0" dirty="0">
              <a:ln>
                <a:noFill/>
              </a:ln>
              <a:solidFill>
                <a:prstClr val="white"/>
              </a:solidFill>
              <a:effectLst/>
              <a:uLnTx/>
              <a:uFillTx/>
              <a:latin typeface="Arial"/>
              <a:ea typeface="ＭＳ Ｐゴシック"/>
              <a:cs typeface="+mn-cs"/>
            </a:endParaRPr>
          </a:p>
        </p:txBody>
      </p:sp>
      <p:sp>
        <p:nvSpPr>
          <p:cNvPr id="10" name="矢印: 右 9">
            <a:extLst>
              <a:ext uri="{FF2B5EF4-FFF2-40B4-BE49-F238E27FC236}">
                <a16:creationId xmlns:a16="http://schemas.microsoft.com/office/drawing/2014/main" id="{43CDC4F8-99A4-D7CA-FC36-AA7E02370025}"/>
              </a:ext>
            </a:extLst>
          </p:cNvPr>
          <p:cNvSpPr/>
          <p:nvPr/>
        </p:nvSpPr>
        <p:spPr>
          <a:xfrm rot="10800000">
            <a:off x="9982201" y="834134"/>
            <a:ext cx="506107" cy="216024"/>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11" name="テキスト ボックス 10">
            <a:extLst>
              <a:ext uri="{FF2B5EF4-FFF2-40B4-BE49-F238E27FC236}">
                <a16:creationId xmlns:a16="http://schemas.microsoft.com/office/drawing/2014/main" id="{8D621D6F-7B84-8875-D50F-722CF728F79C}"/>
              </a:ext>
            </a:extLst>
          </p:cNvPr>
          <p:cNvSpPr txBox="1"/>
          <p:nvPr/>
        </p:nvSpPr>
        <p:spPr>
          <a:xfrm>
            <a:off x="10488308" y="757479"/>
            <a:ext cx="1273605" cy="369332"/>
          </a:xfrm>
          <a:prstGeom prst="rect">
            <a:avLst/>
          </a:prstGeom>
          <a:solidFill>
            <a:srgbClr val="FF0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Arial"/>
                <a:ea typeface="ＭＳ Ｐゴシック"/>
                <a:cs typeface="+mn-cs"/>
              </a:rPr>
              <a:t>⑫</a:t>
            </a:r>
          </a:p>
        </p:txBody>
      </p:sp>
      <p:sp>
        <p:nvSpPr>
          <p:cNvPr id="12" name="テキスト ボックス 11">
            <a:extLst>
              <a:ext uri="{FF2B5EF4-FFF2-40B4-BE49-F238E27FC236}">
                <a16:creationId xmlns:a16="http://schemas.microsoft.com/office/drawing/2014/main" id="{34BA4709-3819-7E9B-1FAB-D74E381C8C94}"/>
              </a:ext>
            </a:extLst>
          </p:cNvPr>
          <p:cNvSpPr txBox="1"/>
          <p:nvPr/>
        </p:nvSpPr>
        <p:spPr>
          <a:xfrm>
            <a:off x="39188" y="279918"/>
            <a:ext cx="632573" cy="646331"/>
          </a:xfrm>
          <a:prstGeom prst="rect">
            <a:avLst/>
          </a:prstGeom>
          <a:solidFill>
            <a:srgbClr val="FF0000"/>
          </a:solidFill>
        </p:spPr>
        <p:txBody>
          <a:bodyPr wrap="square" rtlCol="0">
            <a:spAutoFit/>
          </a:bodyPr>
          <a:lstStyle/>
          <a:p>
            <a:r>
              <a:rPr kumimoji="1" lang="ja-JP" altLang="en-US" sz="3600" b="1" dirty="0">
                <a:solidFill>
                  <a:schemeClr val="bg1"/>
                </a:solidFill>
              </a:rPr>
              <a:t>⑫</a:t>
            </a:r>
          </a:p>
        </p:txBody>
      </p:sp>
      <p:sp>
        <p:nvSpPr>
          <p:cNvPr id="13" name="テキスト ボックス 12">
            <a:extLst>
              <a:ext uri="{FF2B5EF4-FFF2-40B4-BE49-F238E27FC236}">
                <a16:creationId xmlns:a16="http://schemas.microsoft.com/office/drawing/2014/main" id="{94BE494A-D824-B749-FF3F-1B578491923E}"/>
              </a:ext>
            </a:extLst>
          </p:cNvPr>
          <p:cNvSpPr txBox="1"/>
          <p:nvPr/>
        </p:nvSpPr>
        <p:spPr>
          <a:xfrm>
            <a:off x="16718" y="2096586"/>
            <a:ext cx="632573" cy="646331"/>
          </a:xfrm>
          <a:prstGeom prst="rect">
            <a:avLst/>
          </a:prstGeom>
          <a:solidFill>
            <a:srgbClr val="FF0000"/>
          </a:solidFill>
        </p:spPr>
        <p:txBody>
          <a:bodyPr wrap="square" rtlCol="0">
            <a:spAutoFit/>
          </a:bodyPr>
          <a:lstStyle/>
          <a:p>
            <a:r>
              <a:rPr lang="ja-JP" altLang="en-US" sz="3600" b="1" dirty="0">
                <a:solidFill>
                  <a:schemeClr val="bg1"/>
                </a:solidFill>
              </a:rPr>
              <a:t>⑮</a:t>
            </a:r>
            <a:endParaRPr kumimoji="1" lang="ja-JP" altLang="en-US" sz="3600" b="1" dirty="0">
              <a:solidFill>
                <a:schemeClr val="bg1"/>
              </a:solidFill>
            </a:endParaRPr>
          </a:p>
        </p:txBody>
      </p:sp>
      <p:sp>
        <p:nvSpPr>
          <p:cNvPr id="14" name="矢印: 下 13">
            <a:extLst>
              <a:ext uri="{FF2B5EF4-FFF2-40B4-BE49-F238E27FC236}">
                <a16:creationId xmlns:a16="http://schemas.microsoft.com/office/drawing/2014/main" id="{4A9FA448-8225-F7CF-672B-CECA67E407CA}"/>
              </a:ext>
            </a:extLst>
          </p:cNvPr>
          <p:cNvSpPr/>
          <p:nvPr/>
        </p:nvSpPr>
        <p:spPr>
          <a:xfrm>
            <a:off x="5299788" y="1240971"/>
            <a:ext cx="634481" cy="30196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a:extLst>
              <a:ext uri="{FF2B5EF4-FFF2-40B4-BE49-F238E27FC236}">
                <a16:creationId xmlns:a16="http://schemas.microsoft.com/office/drawing/2014/main" id="{E90C73A6-F9EF-6181-C8AB-5E551B9FF5A1}"/>
              </a:ext>
            </a:extLst>
          </p:cNvPr>
          <p:cNvSpPr txBox="1"/>
          <p:nvPr/>
        </p:nvSpPr>
        <p:spPr>
          <a:xfrm>
            <a:off x="342476" y="4616658"/>
            <a:ext cx="11264806" cy="104644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effectLst/>
                <a:uLnTx/>
                <a:uFillTx/>
                <a:latin typeface="Arial"/>
                <a:ea typeface="ＭＳ Ｐゴシック"/>
                <a:cs typeface="+mn-cs"/>
              </a:rPr>
              <a:t>⑮対象職員（全体）の基本給等に係る</a:t>
            </a:r>
            <a:r>
              <a:rPr kumimoji="1" lang="en-US" altLang="ja-JP" b="1" i="0" u="none" strike="noStrike" kern="1200" cap="none" spc="0" normalizeH="0" baseline="0" noProof="0" dirty="0">
                <a:ln>
                  <a:noFill/>
                </a:ln>
                <a:effectLst/>
                <a:uLnTx/>
                <a:uFillTx/>
                <a:latin typeface="Arial"/>
                <a:ea typeface="ＭＳ Ｐゴシック"/>
                <a:cs typeface="+mn-cs"/>
              </a:rPr>
              <a:t>1</a:t>
            </a:r>
            <a:r>
              <a:rPr kumimoji="1" lang="ja-JP" altLang="en-US" b="1" i="0" u="none" strike="noStrike" kern="1200" cap="none" spc="0" normalizeH="0" baseline="0" noProof="0" dirty="0">
                <a:ln>
                  <a:noFill/>
                </a:ln>
                <a:effectLst/>
                <a:uLnTx/>
                <a:uFillTx/>
                <a:latin typeface="Arial"/>
                <a:ea typeface="ＭＳ Ｐゴシック"/>
                <a:cs typeface="+mn-cs"/>
              </a:rPr>
              <a:t>か月の賃金改善見込み額</a:t>
            </a:r>
            <a:endParaRPr kumimoji="1" lang="en-US" altLang="ja-JP" b="1" i="0" u="none" strike="noStrike" kern="1200" cap="none" spc="0" normalizeH="0" baseline="0" noProof="0" dirty="0">
              <a:ln>
                <a:noFill/>
              </a:ln>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600" b="0" i="0" u="none" strike="noStrike" kern="1200" cap="none" spc="0" normalizeH="0" baseline="0" noProof="0" dirty="0">
                <a:ln>
                  <a:noFill/>
                </a:ln>
                <a:solidFill>
                  <a:prstClr val="black"/>
                </a:solidFill>
                <a:effectLst/>
                <a:uLnTx/>
                <a:uFillTx/>
                <a:latin typeface="Arial"/>
                <a:ea typeface="ＭＳ Ｐゴシック"/>
                <a:cs typeface="+mn-cs"/>
              </a:rPr>
              <a:t>　　</a:t>
            </a:r>
            <a:endParaRPr kumimoji="1" lang="en-US" altLang="ja-JP" sz="600" b="0"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Arial"/>
                <a:ea typeface="ＭＳ Ｐゴシック"/>
                <a:cs typeface="+mn-cs"/>
              </a:rPr>
              <a:t>基本給等の引上げに連動して引き上がる法定福利費の事業主負担分等</a:t>
            </a:r>
            <a:r>
              <a:rPr lang="ja-JP" altLang="en-US" dirty="0">
                <a:solidFill>
                  <a:prstClr val="black"/>
                </a:solidFill>
                <a:latin typeface="Arial"/>
                <a:ea typeface="ＭＳ Ｐゴシック"/>
              </a:rPr>
              <a:t>が</a:t>
            </a:r>
            <a:r>
              <a:rPr kumimoji="1" lang="ja-JP" altLang="en-US" b="0" i="0" u="none" strike="noStrike" kern="1200" cap="none" spc="0" normalizeH="0" baseline="0" noProof="0" dirty="0">
                <a:ln>
                  <a:noFill/>
                </a:ln>
                <a:solidFill>
                  <a:prstClr val="black"/>
                </a:solidFill>
                <a:effectLst/>
                <a:uLnTx/>
                <a:uFillTx/>
                <a:latin typeface="Arial"/>
                <a:ea typeface="ＭＳ Ｐゴシック"/>
                <a:cs typeface="+mn-cs"/>
              </a:rPr>
              <a:t>、医療機関の持ち出しにならないように</a:t>
            </a:r>
            <a:endParaRPr kumimoji="1" lang="en-US" altLang="ja-JP" b="0" i="0" u="none" strike="noStrike" kern="1200" cap="none" spc="0" normalizeH="0" baseline="0" noProof="0" dirty="0">
              <a:ln>
                <a:noFill/>
              </a:ln>
              <a:solidFill>
                <a:prstClr val="black"/>
              </a:solidFill>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0" i="0" u="none" strike="noStrike" kern="1200" cap="none" spc="0" normalizeH="0" baseline="0" noProof="0" dirty="0">
                <a:ln>
                  <a:noFill/>
                </a:ln>
                <a:solidFill>
                  <a:srgbClr val="0070C0"/>
                </a:solidFill>
                <a:effectLst/>
                <a:uLnTx/>
                <a:uFillTx/>
                <a:latin typeface="Arial"/>
                <a:ea typeface="ＭＳ Ｐゴシック"/>
                <a:cs typeface="+mn-cs"/>
              </a:rPr>
              <a:t>　⑮の計算方法　　⑫の金額を</a:t>
            </a:r>
            <a:r>
              <a:rPr kumimoji="1" lang="en-US" altLang="ja-JP" sz="2000" b="0" i="0" u="none" strike="noStrike" kern="1200" cap="none" spc="0" normalizeH="0" baseline="0" noProof="0" dirty="0">
                <a:ln>
                  <a:noFill/>
                </a:ln>
                <a:solidFill>
                  <a:srgbClr val="0070C0"/>
                </a:solidFill>
                <a:effectLst/>
                <a:uLnTx/>
                <a:uFillTx/>
                <a:latin typeface="Arial"/>
                <a:ea typeface="ＭＳ Ｐゴシック"/>
                <a:cs typeface="+mn-cs"/>
              </a:rPr>
              <a:t>1.165</a:t>
            </a:r>
            <a:r>
              <a:rPr kumimoji="1" lang="ja-JP" altLang="en-US" sz="2000" b="0" i="0" u="none" strike="noStrike" kern="1200" cap="none" spc="0" normalizeH="0" baseline="0" noProof="0" dirty="0">
                <a:ln>
                  <a:noFill/>
                </a:ln>
                <a:solidFill>
                  <a:srgbClr val="0070C0"/>
                </a:solidFill>
                <a:effectLst/>
                <a:uLnTx/>
                <a:uFillTx/>
                <a:latin typeface="Arial"/>
                <a:ea typeface="ＭＳ Ｐゴシック"/>
                <a:cs typeface="+mn-cs"/>
              </a:rPr>
              <a:t>で割って</a:t>
            </a:r>
            <a:r>
              <a:rPr lang="ja-JP" altLang="en-US" sz="2000" dirty="0">
                <a:solidFill>
                  <a:srgbClr val="0070C0"/>
                </a:solidFill>
                <a:latin typeface="Arial"/>
                <a:ea typeface="ＭＳ Ｐゴシック"/>
              </a:rPr>
              <a:t>、</a:t>
            </a:r>
            <a:r>
              <a:rPr kumimoji="1" lang="ja-JP" altLang="en-US" sz="2000" b="0" i="0" u="none" strike="noStrike" kern="1200" cap="none" spc="0" normalizeH="0" baseline="0" noProof="0" dirty="0">
                <a:ln>
                  <a:noFill/>
                </a:ln>
                <a:solidFill>
                  <a:srgbClr val="0070C0"/>
                </a:solidFill>
                <a:effectLst/>
                <a:uLnTx/>
                <a:uFillTx/>
                <a:latin typeface="Arial"/>
                <a:ea typeface="ＭＳ Ｐゴシック"/>
                <a:cs typeface="+mn-cs"/>
              </a:rPr>
              <a:t>小数点以下を切り上げた数字</a:t>
            </a:r>
            <a:endParaRPr kumimoji="1" lang="en-US" altLang="ja-JP" sz="2000" b="0" i="0" u="none" strike="noStrike" kern="1200" cap="none" spc="0" normalizeH="0" baseline="0" noProof="0" dirty="0">
              <a:ln>
                <a:noFill/>
              </a:ln>
              <a:solidFill>
                <a:srgbClr val="0070C0"/>
              </a:solidFill>
              <a:effectLst/>
              <a:uLnTx/>
              <a:uFillTx/>
              <a:latin typeface="Arial"/>
              <a:ea typeface="ＭＳ Ｐゴシック"/>
              <a:cs typeface="+mn-cs"/>
            </a:endParaRPr>
          </a:p>
        </p:txBody>
      </p:sp>
      <p:sp>
        <p:nvSpPr>
          <p:cNvPr id="16" name="正方形/長方形 15">
            <a:extLst>
              <a:ext uri="{FF2B5EF4-FFF2-40B4-BE49-F238E27FC236}">
                <a16:creationId xmlns:a16="http://schemas.microsoft.com/office/drawing/2014/main" id="{03186EB0-9FC3-3B7D-BAFB-78532212784F}"/>
              </a:ext>
            </a:extLst>
          </p:cNvPr>
          <p:cNvSpPr/>
          <p:nvPr/>
        </p:nvSpPr>
        <p:spPr>
          <a:xfrm>
            <a:off x="333004" y="4622305"/>
            <a:ext cx="6569021" cy="387468"/>
          </a:xfrm>
          <a:prstGeom prst="rect">
            <a:avLst/>
          </a:prstGeom>
          <a:solidFill>
            <a:srgbClr val="FF000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テキスト ボックス 16">
            <a:extLst>
              <a:ext uri="{FF2B5EF4-FFF2-40B4-BE49-F238E27FC236}">
                <a16:creationId xmlns:a16="http://schemas.microsoft.com/office/drawing/2014/main" id="{49F4BD42-F832-31E4-D819-CE87A70E72F0}"/>
              </a:ext>
            </a:extLst>
          </p:cNvPr>
          <p:cNvSpPr txBox="1"/>
          <p:nvPr/>
        </p:nvSpPr>
        <p:spPr>
          <a:xfrm>
            <a:off x="333004" y="5735567"/>
            <a:ext cx="11737304" cy="101566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1" i="0" u="none" strike="noStrike" kern="1200" cap="none" spc="0" normalizeH="0" baseline="0" noProof="0" dirty="0">
                <a:ln>
                  <a:noFill/>
                </a:ln>
                <a:effectLst/>
                <a:uLnTx/>
                <a:uFillTx/>
                <a:latin typeface="Arial"/>
                <a:ea typeface="ＭＳ Ｐゴシック"/>
                <a:cs typeface="+mn-cs"/>
              </a:rPr>
              <a:t>「（参考）法定福利費（事業主負担分等を含む）を含む増加額の目安」</a:t>
            </a:r>
            <a:endParaRPr kumimoji="1" lang="en-US" altLang="ja-JP" b="1" i="0" u="none" strike="noStrike" kern="1200" cap="none" spc="0" normalizeH="0" baseline="0" noProof="0" dirty="0">
              <a:ln>
                <a:noFill/>
              </a:ln>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600" b="1" i="0" u="none" strike="noStrike" kern="1200" cap="none" spc="0" normalizeH="0" baseline="0" noProof="0" dirty="0">
              <a:ln>
                <a:noFill/>
              </a:ln>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effectLst/>
                <a:uLnTx/>
                <a:uFillTx/>
                <a:latin typeface="Arial"/>
                <a:ea typeface="ＭＳ Ｐゴシック"/>
                <a:cs typeface="+mn-cs"/>
              </a:rPr>
              <a:t>　この欄は「（⑮＋⑯）</a:t>
            </a:r>
            <a:r>
              <a:rPr kumimoji="1" lang="en-US" altLang="ja-JP" b="0" i="0" u="none" strike="noStrike" kern="1200" cap="none" spc="0" normalizeH="0" baseline="0" noProof="0" dirty="0">
                <a:ln>
                  <a:noFill/>
                </a:ln>
                <a:effectLst/>
                <a:uLnTx/>
                <a:uFillTx/>
                <a:latin typeface="Arial"/>
                <a:ea typeface="ＭＳ Ｐゴシック"/>
                <a:cs typeface="+mn-cs"/>
              </a:rPr>
              <a:t>×1.165</a:t>
            </a:r>
            <a:r>
              <a:rPr kumimoji="1" lang="ja-JP" altLang="en-US" b="0" i="0" u="none" strike="noStrike" kern="1200" cap="none" spc="0" normalizeH="0" baseline="0" noProof="0" dirty="0">
                <a:ln>
                  <a:noFill/>
                </a:ln>
                <a:effectLst/>
                <a:uLnTx/>
                <a:uFillTx/>
                <a:latin typeface="Arial"/>
                <a:ea typeface="ＭＳ Ｐゴシック"/>
                <a:cs typeface="+mn-cs"/>
              </a:rPr>
              <a:t>」により自動計算される</a:t>
            </a:r>
            <a:endParaRPr kumimoji="1" lang="en-US" altLang="ja-JP" b="0" i="0" u="none" strike="noStrike" kern="1200" cap="none" spc="0" normalizeH="0" baseline="0" noProof="0" dirty="0">
              <a:ln>
                <a:noFill/>
              </a:ln>
              <a:effectLst/>
              <a:uLnTx/>
              <a:uFillTx/>
              <a:latin typeface="Arial"/>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effectLst/>
                <a:uLnTx/>
                <a:uFillTx/>
                <a:latin typeface="Arial"/>
                <a:ea typeface="ＭＳ Ｐゴシック"/>
                <a:cs typeface="+mn-cs"/>
              </a:rPr>
              <a:t>　この金額を⑫の金額以上にする</a:t>
            </a:r>
            <a:endParaRPr kumimoji="1" lang="en-US" altLang="ja-JP" b="0" i="0" u="none" strike="noStrike" kern="1200" cap="none" spc="0" normalizeH="0" baseline="0" noProof="0" dirty="0">
              <a:ln>
                <a:noFill/>
              </a:ln>
              <a:effectLst/>
              <a:uLnTx/>
              <a:uFillTx/>
              <a:latin typeface="Arial"/>
              <a:ea typeface="ＭＳ Ｐゴシック"/>
              <a:cs typeface="+mn-cs"/>
            </a:endParaRPr>
          </a:p>
        </p:txBody>
      </p:sp>
      <p:sp>
        <p:nvSpPr>
          <p:cNvPr id="18" name="正方形/長方形 17">
            <a:extLst>
              <a:ext uri="{FF2B5EF4-FFF2-40B4-BE49-F238E27FC236}">
                <a16:creationId xmlns:a16="http://schemas.microsoft.com/office/drawing/2014/main" id="{93150F4E-FD41-0D9B-1124-B9A76275CF56}"/>
              </a:ext>
            </a:extLst>
          </p:cNvPr>
          <p:cNvSpPr/>
          <p:nvPr/>
        </p:nvSpPr>
        <p:spPr>
          <a:xfrm>
            <a:off x="333004" y="5735567"/>
            <a:ext cx="6788151" cy="342900"/>
          </a:xfrm>
          <a:prstGeom prst="rect">
            <a:avLst/>
          </a:prstGeom>
          <a:solidFill>
            <a:srgbClr val="0070C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矢印: 右 18">
            <a:extLst>
              <a:ext uri="{FF2B5EF4-FFF2-40B4-BE49-F238E27FC236}">
                <a16:creationId xmlns:a16="http://schemas.microsoft.com/office/drawing/2014/main" id="{2C0DB7CE-C6EB-CB8C-40EC-64DCE72D2084}"/>
              </a:ext>
            </a:extLst>
          </p:cNvPr>
          <p:cNvSpPr/>
          <p:nvPr/>
        </p:nvSpPr>
        <p:spPr>
          <a:xfrm rot="10800000">
            <a:off x="9693516" y="3194003"/>
            <a:ext cx="632573" cy="270114"/>
          </a:xfrm>
          <a:prstGeom prst="rightArrow">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Arial"/>
              <a:ea typeface="ＭＳ Ｐゴシック"/>
              <a:cs typeface="+mn-cs"/>
            </a:endParaRPr>
          </a:p>
        </p:txBody>
      </p:sp>
      <p:sp>
        <p:nvSpPr>
          <p:cNvPr id="20" name="テキスト ボックス 19">
            <a:extLst>
              <a:ext uri="{FF2B5EF4-FFF2-40B4-BE49-F238E27FC236}">
                <a16:creationId xmlns:a16="http://schemas.microsoft.com/office/drawing/2014/main" id="{68F6BC82-6977-12BB-EACD-F53B21003504}"/>
              </a:ext>
            </a:extLst>
          </p:cNvPr>
          <p:cNvSpPr txBox="1"/>
          <p:nvPr/>
        </p:nvSpPr>
        <p:spPr>
          <a:xfrm>
            <a:off x="10329617" y="3099564"/>
            <a:ext cx="1646150" cy="461665"/>
          </a:xfrm>
          <a:prstGeom prst="rect">
            <a:avLst/>
          </a:prstGeom>
          <a:solidFill>
            <a:srgbClr val="FF0000"/>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white"/>
                </a:solidFill>
                <a:effectLst/>
                <a:uLnTx/>
                <a:uFillTx/>
                <a:latin typeface="Arial"/>
                <a:ea typeface="ＭＳ Ｐゴシック"/>
                <a:cs typeface="+mn-cs"/>
              </a:rPr>
              <a:t>⑫以上に</a:t>
            </a:r>
          </a:p>
        </p:txBody>
      </p:sp>
      <p:sp>
        <p:nvSpPr>
          <p:cNvPr id="3" name="スライド番号プレースホルダー 4">
            <a:extLst>
              <a:ext uri="{FF2B5EF4-FFF2-40B4-BE49-F238E27FC236}">
                <a16:creationId xmlns:a16="http://schemas.microsoft.com/office/drawing/2014/main" id="{909B035A-475C-94C1-ABFD-D27A542D27C7}"/>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4" name="正方形/長方形 3">
            <a:extLst>
              <a:ext uri="{FF2B5EF4-FFF2-40B4-BE49-F238E27FC236}">
                <a16:creationId xmlns:a16="http://schemas.microsoft.com/office/drawing/2014/main" id="{53C2D5C7-FA56-D0F7-F5FB-4D9701F47130}"/>
              </a:ext>
            </a:extLst>
          </p:cNvPr>
          <p:cNvSpPr/>
          <p:nvPr/>
        </p:nvSpPr>
        <p:spPr>
          <a:xfrm>
            <a:off x="671761" y="2302416"/>
            <a:ext cx="6142925" cy="293511"/>
          </a:xfrm>
          <a:prstGeom prst="rect">
            <a:avLst/>
          </a:prstGeom>
          <a:solidFill>
            <a:srgbClr val="FF000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正方形/長方形 20">
            <a:extLst>
              <a:ext uri="{FF2B5EF4-FFF2-40B4-BE49-F238E27FC236}">
                <a16:creationId xmlns:a16="http://schemas.microsoft.com/office/drawing/2014/main" id="{F1C26406-F61C-1EC0-F49D-5D98932ABFCB}"/>
              </a:ext>
            </a:extLst>
          </p:cNvPr>
          <p:cNvSpPr/>
          <p:nvPr/>
        </p:nvSpPr>
        <p:spPr>
          <a:xfrm>
            <a:off x="649291" y="3162614"/>
            <a:ext cx="6165395" cy="342900"/>
          </a:xfrm>
          <a:prstGeom prst="rect">
            <a:avLst/>
          </a:prstGeom>
          <a:solidFill>
            <a:srgbClr val="0070C0">
              <a:alpha val="20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648283510"/>
      </p:ext>
    </p:extLst>
  </p:cSld>
  <p:clrMapOvr>
    <a:masterClrMapping/>
  </p:clrMapOvr>
  <mc:AlternateContent xmlns:mc="http://schemas.openxmlformats.org/markup-compatibility/2006" xmlns:p14="http://schemas.microsoft.com/office/powerpoint/2010/main">
    <mc:Choice Requires="p14">
      <p:transition spd="slow" p14:dur="2000" advTm="113321"/>
    </mc:Choice>
    <mc:Fallback xmlns="">
      <p:transition spd="slow" advTm="113321"/>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C47451-0236-FEB7-2366-A1CC157CBA81}"/>
            </a:ext>
          </a:extLst>
        </p:cNvPr>
        <p:cNvGrpSpPr/>
        <p:nvPr/>
      </p:nvGrpSpPr>
      <p:grpSpPr>
        <a:xfrm>
          <a:off x="0" y="0"/>
          <a:ext cx="0" cy="0"/>
          <a:chOff x="0" y="0"/>
          <a:chExt cx="0" cy="0"/>
        </a:xfrm>
      </p:grpSpPr>
      <p:pic>
        <p:nvPicPr>
          <p:cNvPr id="22" name="図 21">
            <a:extLst>
              <a:ext uri="{FF2B5EF4-FFF2-40B4-BE49-F238E27FC236}">
                <a16:creationId xmlns:a16="http://schemas.microsoft.com/office/drawing/2014/main" id="{F7AAAEE1-9AE4-5839-5526-95D53CE89BA2}"/>
              </a:ext>
            </a:extLst>
          </p:cNvPr>
          <p:cNvPicPr>
            <a:picLocks noChangeAspect="1"/>
          </p:cNvPicPr>
          <p:nvPr/>
        </p:nvPicPr>
        <p:blipFill>
          <a:blip r:embed="rId2"/>
          <a:stretch>
            <a:fillRect/>
          </a:stretch>
        </p:blipFill>
        <p:spPr>
          <a:xfrm>
            <a:off x="7351985" y="1497908"/>
            <a:ext cx="3696137" cy="5085748"/>
          </a:xfrm>
          <a:prstGeom prst="rect">
            <a:avLst/>
          </a:prstGeom>
          <a:ln w="28575">
            <a:solidFill>
              <a:schemeClr val="tx1"/>
            </a:solidFill>
          </a:ln>
        </p:spPr>
      </p:pic>
      <p:sp>
        <p:nvSpPr>
          <p:cNvPr id="3" name="スライド番号プレースホルダー 4">
            <a:extLst>
              <a:ext uri="{FF2B5EF4-FFF2-40B4-BE49-F238E27FC236}">
                <a16:creationId xmlns:a16="http://schemas.microsoft.com/office/drawing/2014/main" id="{D7A19E43-ACE7-0FFE-B144-07D2ADF0D1F7}"/>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5" name="テキスト ボックス 4">
            <a:extLst>
              <a:ext uri="{FF2B5EF4-FFF2-40B4-BE49-F238E27FC236}">
                <a16:creationId xmlns:a16="http://schemas.microsoft.com/office/drawing/2014/main" id="{CB4DF12F-182A-9B6C-CC32-3D094852F2A7}"/>
              </a:ext>
            </a:extLst>
          </p:cNvPr>
          <p:cNvSpPr txBox="1"/>
          <p:nvPr/>
        </p:nvSpPr>
        <p:spPr>
          <a:xfrm>
            <a:off x="0" y="1071"/>
            <a:ext cx="12192000" cy="461665"/>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「計画書」及び「届出書」記載例 </a:t>
            </a:r>
            <a:endParaRPr kumimoji="0" lang="ja-JP" altLang="ja-JP" sz="24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6" name="テキスト ボックス 5">
            <a:extLst>
              <a:ext uri="{FF2B5EF4-FFF2-40B4-BE49-F238E27FC236}">
                <a16:creationId xmlns:a16="http://schemas.microsoft.com/office/drawing/2014/main" id="{A0C50472-9253-EBFB-41FF-79C468B05EFC}"/>
              </a:ext>
            </a:extLst>
          </p:cNvPr>
          <p:cNvSpPr txBox="1"/>
          <p:nvPr/>
        </p:nvSpPr>
        <p:spPr>
          <a:xfrm>
            <a:off x="116901" y="517497"/>
            <a:ext cx="11798291" cy="707886"/>
          </a:xfrm>
          <a:prstGeom prst="rect">
            <a:avLst/>
          </a:prstGeom>
          <a:solidFill>
            <a:srgbClr val="D8F3FC"/>
          </a:solidFill>
          <a:ln w="28575">
            <a:solidFill>
              <a:srgbClr val="00B0F0"/>
            </a:solidFill>
          </a:ln>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rPr>
              <a:t>以上で「別添」の入力は完成です。入力が完了すると「計画書」及び「届出書」の緑の部分は下記のように自動的に作成されますので、確認の上、あわせて厚生局にメールで提出します。</a:t>
            </a:r>
            <a:endParaRPr kumimoji="1" lang="ja-JP" altLang="en-US" sz="2000" b="1" i="0" u="none" strike="noStrike" kern="1200" cap="none" spc="0" normalizeH="0" baseline="0" noProof="0" dirty="0">
              <a:ln>
                <a:noFill/>
              </a:ln>
              <a:solidFill>
                <a:srgbClr val="0070C0"/>
              </a:solidFill>
              <a:effectLst/>
              <a:uLnTx/>
              <a:uFillTx/>
              <a:latin typeface="Aptos" panose="02110004020202020204"/>
              <a:ea typeface="游ゴシック" panose="020B0400000000000000" pitchFamily="50" charset="-128"/>
              <a:cs typeface="+mn-cs"/>
            </a:endParaRPr>
          </a:p>
        </p:txBody>
      </p:sp>
      <p:sp>
        <p:nvSpPr>
          <p:cNvPr id="8" name="テキスト ボックス 7">
            <a:extLst>
              <a:ext uri="{FF2B5EF4-FFF2-40B4-BE49-F238E27FC236}">
                <a16:creationId xmlns:a16="http://schemas.microsoft.com/office/drawing/2014/main" id="{CBE6F863-3014-2A25-9AEB-0A50FC7FF624}"/>
              </a:ext>
            </a:extLst>
          </p:cNvPr>
          <p:cNvSpPr txBox="1"/>
          <p:nvPr/>
        </p:nvSpPr>
        <p:spPr>
          <a:xfrm>
            <a:off x="472850" y="1250322"/>
            <a:ext cx="1738560" cy="307777"/>
          </a:xfrm>
          <a:prstGeom prst="rect">
            <a:avLst/>
          </a:prstGeom>
          <a:solidFill>
            <a:srgbClr val="156082"/>
          </a:solidFill>
          <a:ln w="19050" cap="flat" cmpd="sng" algn="ctr">
            <a:solidFill>
              <a:srgbClr val="002060"/>
            </a:solidFill>
            <a:prstDash val="solid"/>
            <a:miter lim="800000"/>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ja-JP"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a:t>
            </a:r>
            <a:r>
              <a:rPr kumimoji="0" lang="en-US" altLang="ja-JP"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 </a:t>
            </a:r>
            <a:r>
              <a:rPr kumimoji="0" lang="ja-JP" altLang="en-US"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計画書 </a:t>
            </a:r>
            <a:r>
              <a:rPr kumimoji="0" lang="ja-JP" altLang="ja-JP"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　</a:t>
            </a:r>
            <a:r>
              <a:rPr kumimoji="0" lang="ja-JP" altLang="en-US"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完成例</a:t>
            </a:r>
            <a:endParaRPr kumimoji="0" lang="ja-JP" altLang="ja-JP" sz="1400" b="0" i="0" u="none" strike="noStrike" kern="100" cap="none" spc="0" normalizeH="0" baseline="0" noProof="0" dirty="0">
              <a:ln>
                <a:noFill/>
              </a:ln>
              <a:solidFill>
                <a:prstClr val="white"/>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sp>
        <p:nvSpPr>
          <p:cNvPr id="9" name="テキスト ボックス 8">
            <a:extLst>
              <a:ext uri="{FF2B5EF4-FFF2-40B4-BE49-F238E27FC236}">
                <a16:creationId xmlns:a16="http://schemas.microsoft.com/office/drawing/2014/main" id="{3A361C7D-10A5-71D1-D584-9BD117E7E4E7}"/>
              </a:ext>
            </a:extLst>
          </p:cNvPr>
          <p:cNvSpPr txBox="1"/>
          <p:nvPr/>
        </p:nvSpPr>
        <p:spPr>
          <a:xfrm>
            <a:off x="7988323" y="1214028"/>
            <a:ext cx="1738560" cy="307777"/>
          </a:xfrm>
          <a:prstGeom prst="rect">
            <a:avLst/>
          </a:prstGeom>
          <a:solidFill>
            <a:srgbClr val="156082"/>
          </a:solidFill>
          <a:ln w="19050" cap="flat" cmpd="sng" algn="ctr">
            <a:solidFill>
              <a:srgbClr val="002060"/>
            </a:solidFill>
            <a:prstDash val="solid"/>
            <a:miter lim="800000"/>
          </a:ln>
          <a:effectLst/>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ja-JP" altLang="ja-JP"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a:t>
            </a:r>
            <a:r>
              <a:rPr kumimoji="0" lang="en-US" altLang="ja-JP"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 </a:t>
            </a:r>
            <a:r>
              <a:rPr kumimoji="0" lang="ja-JP" altLang="en-US"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届出書 </a:t>
            </a:r>
            <a:r>
              <a:rPr kumimoji="0" lang="ja-JP" altLang="ja-JP"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　</a:t>
            </a:r>
            <a:r>
              <a:rPr kumimoji="0" lang="ja-JP" altLang="en-US" sz="1400" b="0" i="0" u="none" strike="noStrike" kern="100" cap="none" spc="0" normalizeH="0" baseline="0" noProof="0" dirty="0">
                <a:ln>
                  <a:noFill/>
                </a:ln>
                <a:solidFill>
                  <a:prstClr val="white"/>
                </a:solidFill>
                <a:effectLst/>
                <a:uLnTx/>
                <a:uFillTx/>
                <a:latin typeface="游明朝" panose="02020400000000000000" pitchFamily="18" charset="-128"/>
                <a:ea typeface="BIZ UDPゴシック" panose="020B0400000000000000" pitchFamily="50" charset="-128"/>
                <a:cs typeface="Times New Roman" panose="02020603050405020304" pitchFamily="18" charset="0"/>
              </a:rPr>
              <a:t>完成例</a:t>
            </a:r>
            <a:endParaRPr kumimoji="0" lang="ja-JP" altLang="ja-JP" sz="1400" b="0" i="0" u="none" strike="noStrike" kern="100" cap="none" spc="0" normalizeH="0" baseline="0" noProof="0" dirty="0">
              <a:ln>
                <a:noFill/>
              </a:ln>
              <a:solidFill>
                <a:prstClr val="white"/>
              </a:solidFill>
              <a:effectLst/>
              <a:uLnTx/>
              <a:uFillTx/>
              <a:latin typeface="游明朝" panose="02020400000000000000" pitchFamily="18" charset="-128"/>
              <a:ea typeface="游明朝" panose="02020400000000000000" pitchFamily="18" charset="-128"/>
              <a:cs typeface="Times New Roman" panose="02020603050405020304" pitchFamily="18" charset="0"/>
            </a:endParaRPr>
          </a:p>
        </p:txBody>
      </p:sp>
      <p:pic>
        <p:nvPicPr>
          <p:cNvPr id="4" name="図 3">
            <a:extLst>
              <a:ext uri="{FF2B5EF4-FFF2-40B4-BE49-F238E27FC236}">
                <a16:creationId xmlns:a16="http://schemas.microsoft.com/office/drawing/2014/main" id="{AC38AD54-F1DB-20BC-D5D1-972CE74814EB}"/>
              </a:ext>
            </a:extLst>
          </p:cNvPr>
          <p:cNvPicPr>
            <a:picLocks noChangeAspect="1"/>
          </p:cNvPicPr>
          <p:nvPr/>
        </p:nvPicPr>
        <p:blipFill>
          <a:blip r:embed="rId3"/>
          <a:srcRect t="40201"/>
          <a:stretch/>
        </p:blipFill>
        <p:spPr>
          <a:xfrm>
            <a:off x="1914256" y="5869377"/>
            <a:ext cx="5782870" cy="774470"/>
          </a:xfrm>
          <a:prstGeom prst="rect">
            <a:avLst/>
          </a:prstGeom>
          <a:ln>
            <a:solidFill>
              <a:schemeClr val="tx1"/>
            </a:solidFill>
          </a:ln>
        </p:spPr>
      </p:pic>
      <p:sp>
        <p:nvSpPr>
          <p:cNvPr id="13" name="テキスト ボックス 12">
            <a:extLst>
              <a:ext uri="{FF2B5EF4-FFF2-40B4-BE49-F238E27FC236}">
                <a16:creationId xmlns:a16="http://schemas.microsoft.com/office/drawing/2014/main" id="{19E1D1C8-533F-7A51-8789-67F5AFA7E67E}"/>
              </a:ext>
            </a:extLst>
          </p:cNvPr>
          <p:cNvSpPr txBox="1"/>
          <p:nvPr/>
        </p:nvSpPr>
        <p:spPr>
          <a:xfrm>
            <a:off x="116901" y="5943600"/>
            <a:ext cx="1525287" cy="646331"/>
          </a:xfrm>
          <a:prstGeom prst="rect">
            <a:avLst/>
          </a:prstGeom>
          <a:solidFill>
            <a:srgbClr val="002060"/>
          </a:solidFill>
        </p:spPr>
        <p:txBody>
          <a:bodyPr wrap="square" rtlCol="0">
            <a:spAutoFit/>
          </a:bodyPr>
          <a:lstStyle/>
          <a:p>
            <a:pPr algn="ctr"/>
            <a:r>
              <a:rPr kumimoji="1" lang="ja-JP" altLang="en-US" dirty="0">
                <a:solidFill>
                  <a:schemeClr val="bg1"/>
                </a:solidFill>
              </a:rPr>
              <a:t>エクセルの</a:t>
            </a:r>
            <a:endParaRPr kumimoji="1" lang="en-US" altLang="ja-JP" dirty="0">
              <a:solidFill>
                <a:schemeClr val="bg1"/>
              </a:solidFill>
            </a:endParaRPr>
          </a:p>
          <a:p>
            <a:pPr algn="ctr"/>
            <a:r>
              <a:rPr lang="ja-JP" altLang="en-US" dirty="0">
                <a:solidFill>
                  <a:schemeClr val="bg1"/>
                </a:solidFill>
              </a:rPr>
              <a:t>シート</a:t>
            </a:r>
            <a:endParaRPr kumimoji="1" lang="ja-JP" altLang="en-US" dirty="0">
              <a:solidFill>
                <a:schemeClr val="bg1"/>
              </a:solidFill>
            </a:endParaRPr>
          </a:p>
        </p:txBody>
      </p:sp>
      <p:cxnSp>
        <p:nvCxnSpPr>
          <p:cNvPr id="16" name="直線矢印コネクタ 15">
            <a:extLst>
              <a:ext uri="{FF2B5EF4-FFF2-40B4-BE49-F238E27FC236}">
                <a16:creationId xmlns:a16="http://schemas.microsoft.com/office/drawing/2014/main" id="{C8EA6F09-F8C1-F512-4C0F-1D77CD141F61}"/>
              </a:ext>
            </a:extLst>
          </p:cNvPr>
          <p:cNvCxnSpPr>
            <a:cxnSpLocks/>
          </p:cNvCxnSpPr>
          <p:nvPr/>
        </p:nvCxnSpPr>
        <p:spPr>
          <a:xfrm flipV="1">
            <a:off x="6007644" y="4483933"/>
            <a:ext cx="2385527" cy="170128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11" name="図 10">
            <a:extLst>
              <a:ext uri="{FF2B5EF4-FFF2-40B4-BE49-F238E27FC236}">
                <a16:creationId xmlns:a16="http://schemas.microsoft.com/office/drawing/2014/main" id="{4181FCD7-F136-6403-64DA-6743A740E9D3}"/>
              </a:ext>
            </a:extLst>
          </p:cNvPr>
          <p:cNvPicPr>
            <a:picLocks noChangeAspect="1"/>
          </p:cNvPicPr>
          <p:nvPr/>
        </p:nvPicPr>
        <p:blipFill>
          <a:blip r:embed="rId4"/>
          <a:stretch>
            <a:fillRect/>
          </a:stretch>
        </p:blipFill>
        <p:spPr>
          <a:xfrm>
            <a:off x="262113" y="1628179"/>
            <a:ext cx="5316103" cy="3813846"/>
          </a:xfrm>
          <a:prstGeom prst="rect">
            <a:avLst/>
          </a:prstGeom>
          <a:ln w="28575">
            <a:solidFill>
              <a:schemeClr val="tx1"/>
            </a:solidFill>
          </a:ln>
        </p:spPr>
      </p:pic>
      <p:sp>
        <p:nvSpPr>
          <p:cNvPr id="10" name="四角形: 角を丸くする 9">
            <a:extLst>
              <a:ext uri="{FF2B5EF4-FFF2-40B4-BE49-F238E27FC236}">
                <a16:creationId xmlns:a16="http://schemas.microsoft.com/office/drawing/2014/main" id="{BCD3327D-4DC1-8127-3E73-F6EA38E21A9C}"/>
              </a:ext>
            </a:extLst>
          </p:cNvPr>
          <p:cNvSpPr/>
          <p:nvPr/>
        </p:nvSpPr>
        <p:spPr>
          <a:xfrm>
            <a:off x="4975716" y="3535102"/>
            <a:ext cx="584201" cy="1358899"/>
          </a:xfrm>
          <a:prstGeom prst="roundRect">
            <a:avLst>
              <a:gd name="adj" fmla="val 10873"/>
            </a:avLst>
          </a:prstGeom>
          <a:noFill/>
          <a:ln w="19050" cap="flat" cmpd="sng" algn="ctr">
            <a:solidFill>
              <a:srgbClr val="00B0F0"/>
            </a:solidFill>
            <a:prstDash val="solid"/>
            <a:miter lim="800000"/>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ja-JP" altLang="en-US" sz="1800" b="0" i="0" u="none" strike="noStrike" kern="0" cap="none" spc="0" normalizeH="0" baseline="0" noProof="0">
              <a:ln>
                <a:noFill/>
              </a:ln>
              <a:solidFill>
                <a:prstClr val="white"/>
              </a:solidFill>
              <a:effectLst/>
              <a:uLnTx/>
              <a:uFillTx/>
              <a:latin typeface="Aptos" panose="02110004020202020204"/>
              <a:ea typeface="游ゴシック" panose="020B0400000000000000" pitchFamily="50" charset="-128"/>
              <a:cs typeface="+mn-cs"/>
            </a:endParaRPr>
          </a:p>
        </p:txBody>
      </p:sp>
      <p:cxnSp>
        <p:nvCxnSpPr>
          <p:cNvPr id="15" name="直線矢印コネクタ 14">
            <a:extLst>
              <a:ext uri="{FF2B5EF4-FFF2-40B4-BE49-F238E27FC236}">
                <a16:creationId xmlns:a16="http://schemas.microsoft.com/office/drawing/2014/main" id="{0314459F-8C18-8D90-03DD-C61B992959DA}"/>
              </a:ext>
            </a:extLst>
          </p:cNvPr>
          <p:cNvCxnSpPr/>
          <p:nvPr/>
        </p:nvCxnSpPr>
        <p:spPr>
          <a:xfrm flipH="1" flipV="1">
            <a:off x="3837381" y="4794953"/>
            <a:ext cx="1138335" cy="1390261"/>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pic>
        <p:nvPicPr>
          <p:cNvPr id="41990" name="Picture 6">
            <a:extLst>
              <a:ext uri="{FF2B5EF4-FFF2-40B4-BE49-F238E27FC236}">
                <a16:creationId xmlns:a16="http://schemas.microsoft.com/office/drawing/2014/main" id="{91163099-5B01-AAA0-1209-0AB3F909B83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4325" cy="257175"/>
          </a:xfrm>
          <a:prstGeom prst="rect">
            <a:avLst/>
          </a:prstGeom>
          <a:noFill/>
          <a:extLst>
            <a:ext uri="{909E8E84-426E-40DD-AFC4-6F175D3DCCD1}">
              <a14:hiddenFill xmlns:a14="http://schemas.microsoft.com/office/drawing/2010/main">
                <a:solidFill>
                  <a:srgbClr val="FFFFFF"/>
                </a:solidFill>
              </a14:hiddenFill>
            </a:ext>
          </a:extLst>
        </p:spPr>
      </p:pic>
      <p:pic>
        <p:nvPicPr>
          <p:cNvPr id="41991" name="Picture 7">
            <a:extLst>
              <a:ext uri="{FF2B5EF4-FFF2-40B4-BE49-F238E27FC236}">
                <a16:creationId xmlns:a16="http://schemas.microsoft.com/office/drawing/2014/main" id="{CD3F487C-3F99-2E57-F722-966DD830A4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4325" cy="257175"/>
          </a:xfrm>
          <a:prstGeom prst="rect">
            <a:avLst/>
          </a:prstGeom>
          <a:noFill/>
          <a:extLst>
            <a:ext uri="{909E8E84-426E-40DD-AFC4-6F175D3DCCD1}">
              <a14:hiddenFill xmlns:a14="http://schemas.microsoft.com/office/drawing/2010/main">
                <a:solidFill>
                  <a:srgbClr val="FFFFFF"/>
                </a:solidFill>
              </a14:hiddenFill>
            </a:ext>
          </a:extLst>
        </p:spPr>
      </p:pic>
      <p:pic>
        <p:nvPicPr>
          <p:cNvPr id="41992" name="Picture 8">
            <a:extLst>
              <a:ext uri="{FF2B5EF4-FFF2-40B4-BE49-F238E27FC236}">
                <a16:creationId xmlns:a16="http://schemas.microsoft.com/office/drawing/2014/main" id="{36A8B0C6-3293-AD7C-BB67-A22B29C0BDD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4325" cy="257175"/>
          </a:xfrm>
          <a:prstGeom prst="rect">
            <a:avLst/>
          </a:prstGeom>
          <a:noFill/>
          <a:extLst>
            <a:ext uri="{909E8E84-426E-40DD-AFC4-6F175D3DCCD1}">
              <a14:hiddenFill xmlns:a14="http://schemas.microsoft.com/office/drawing/2010/main">
                <a:solidFill>
                  <a:srgbClr val="FFFFFF"/>
                </a:solidFill>
              </a14:hiddenFill>
            </a:ext>
          </a:extLst>
        </p:spPr>
      </p:pic>
      <p:pic>
        <p:nvPicPr>
          <p:cNvPr id="41993" name="Picture 9">
            <a:extLst>
              <a:ext uri="{FF2B5EF4-FFF2-40B4-BE49-F238E27FC236}">
                <a16:creationId xmlns:a16="http://schemas.microsoft.com/office/drawing/2014/main" id="{B04E74D0-E511-DDD7-DE1F-A47BAF53B3E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0"/>
            <a:ext cx="314325" cy="257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14707022"/>
      </p:ext>
    </p:extLst>
  </p:cSld>
  <p:clrMapOvr>
    <a:masterClrMapping/>
  </p:clrMapOvr>
  <mc:AlternateContent xmlns:mc="http://schemas.openxmlformats.org/markup-compatibility/2006" xmlns:p14="http://schemas.microsoft.com/office/powerpoint/2010/main">
    <mc:Choice Requires="p14">
      <p:transition spd="slow" p14:dur="2000" advTm="32985"/>
    </mc:Choice>
    <mc:Fallback xmlns="">
      <p:transition spd="slow" advTm="32985"/>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EE7C2-006B-EADD-F5F9-767DACFB0688}"/>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23564A38-8B43-3804-8D22-51B612721110}"/>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10" name="テキスト ボックス 9">
            <a:extLst>
              <a:ext uri="{FF2B5EF4-FFF2-40B4-BE49-F238E27FC236}">
                <a16:creationId xmlns:a16="http://schemas.microsoft.com/office/drawing/2014/main" id="{E47E90FD-A6BE-0357-7B48-BD9723C80E4D}"/>
              </a:ext>
            </a:extLst>
          </p:cNvPr>
          <p:cNvSpPr txBox="1"/>
          <p:nvPr/>
        </p:nvSpPr>
        <p:spPr>
          <a:xfrm>
            <a:off x="0" y="1071"/>
            <a:ext cx="12192000" cy="523220"/>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その他の留意点等</a:t>
            </a:r>
            <a:endParaRPr kumimoji="0" lang="ja-JP" altLang="ja-JP"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sp>
        <p:nvSpPr>
          <p:cNvPr id="11" name="スライド番号プレースホルダー 48">
            <a:extLst>
              <a:ext uri="{FF2B5EF4-FFF2-40B4-BE49-F238E27FC236}">
                <a16:creationId xmlns:a16="http://schemas.microsoft.com/office/drawing/2014/main" id="{B64201B9-7A35-542D-8CBC-B5F92FADBA92}"/>
              </a:ext>
            </a:extLst>
          </p:cNvPr>
          <p:cNvSpPr txBox="1">
            <a:spLocks/>
          </p:cNvSpPr>
          <p:nvPr/>
        </p:nvSpPr>
        <p:spPr>
          <a:xfrm>
            <a:off x="5314950" y="9377526"/>
            <a:ext cx="1543050" cy="527403"/>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95DC8BA-68DC-448F-863B-555E4CACE815}" type="slidenum">
              <a:rPr kumimoji="1" lang="ja-JP" altLang="en-US" sz="2400" b="0" i="0" u="none" strike="noStrike" kern="1200" cap="none" spc="0" normalizeH="0" baseline="0" noProof="0" smtClean="0">
                <a:ln>
                  <a:noFill/>
                </a:ln>
                <a:solidFill>
                  <a:prstClr val="black"/>
                </a:solidFill>
                <a:effectLst/>
                <a:uLnTx/>
                <a:uFillTx/>
                <a:latin typeface="Aptos"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1" lang="ja-JP" altLang="en-US" sz="2400" b="0"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12" name="テキスト ボックス 11">
            <a:extLst>
              <a:ext uri="{FF2B5EF4-FFF2-40B4-BE49-F238E27FC236}">
                <a16:creationId xmlns:a16="http://schemas.microsoft.com/office/drawing/2014/main" id="{FAB99BD7-C3DB-7F5C-3337-64BC9872C349}"/>
              </a:ext>
            </a:extLst>
          </p:cNvPr>
          <p:cNvSpPr txBox="1"/>
          <p:nvPr/>
        </p:nvSpPr>
        <p:spPr>
          <a:xfrm>
            <a:off x="86963" y="917139"/>
            <a:ext cx="12018074" cy="3754874"/>
          </a:xfrm>
          <a:prstGeom prst="rect">
            <a:avLst/>
          </a:prstGeom>
          <a:noFill/>
          <a:ln w="19050" cap="flat" cmpd="sng" algn="ctr">
            <a:noFill/>
            <a:prstDash val="solid"/>
            <a:miter lim="800000"/>
          </a:ln>
          <a:effectLst/>
        </p:spPr>
        <p:txBody>
          <a:bodyPr wrap="square">
            <a:spAutoFit/>
          </a:bodyPr>
          <a:lstStyle/>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診療所の手間を軽減する観点からは、以下のような対応が考えられます。</a:t>
            </a: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11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11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p:txBody>
      </p:sp>
      <p:sp>
        <p:nvSpPr>
          <p:cNvPr id="16" name="テキスト ボックス 15">
            <a:extLst>
              <a:ext uri="{FF2B5EF4-FFF2-40B4-BE49-F238E27FC236}">
                <a16:creationId xmlns:a16="http://schemas.microsoft.com/office/drawing/2014/main" id="{3AC19059-84BE-50A3-9EA3-AA76C23C8B6C}"/>
              </a:ext>
            </a:extLst>
          </p:cNvPr>
          <p:cNvSpPr txBox="1"/>
          <p:nvPr/>
        </p:nvSpPr>
        <p:spPr>
          <a:xfrm>
            <a:off x="0" y="1467266"/>
            <a:ext cx="12018074" cy="5262979"/>
          </a:xfrm>
          <a:prstGeom prst="rect">
            <a:avLst/>
          </a:prstGeom>
          <a:noFill/>
          <a:ln w="19050" cap="flat" cmpd="sng" algn="ctr">
            <a:noFill/>
            <a:prstDash val="solid"/>
            <a:miter lim="800000"/>
          </a:ln>
          <a:effectLst/>
        </p:spPr>
        <p:txBody>
          <a:bodyPr wrap="square">
            <a:spAutoFit/>
          </a:bodyPr>
          <a:lstStyle/>
          <a:p>
            <a:pPr marL="0" marR="0" lvl="1" indent="0" algn="just" defTabSz="457200" rtl="0" eaLnBrk="1" fontAlgn="auto" latinLnBrk="0" hangingPunct="1">
              <a:lnSpc>
                <a:spcPct val="100000"/>
              </a:lnSpc>
              <a:spcBef>
                <a:spcPts val="0"/>
              </a:spcBef>
              <a:spcAft>
                <a:spcPts val="0"/>
              </a:spcAft>
              <a:buClrTx/>
              <a:buSzTx/>
              <a:buFontTx/>
              <a:buNone/>
              <a:tabLst/>
              <a:defRPr/>
            </a:pPr>
            <a:endParaRPr kumimoji="0" lang="en-US" altLang="ja-JP" sz="2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742950" marR="0" lvl="1"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パートの対象職員も勤務時間を常勤換算した上で対象職員に含める。また、事務職員であっても看護補助など患者のサポートを通じて医療に従事する業務も行う者は、「その他医療に従事する職員」として対象職員に含める。</a:t>
            </a: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742950" marR="0" lvl="1"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742950" marR="0" lvl="1"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職員ごとの分配方法</a:t>
            </a: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457200" marR="0" lvl="1" indent="0" algn="just"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　　〇</a:t>
            </a:r>
            <a:r>
              <a:rPr kumimoji="0" lang="ja-JP" altLang="en-US" sz="2400" b="1" kern="0" dirty="0">
                <a:solidFill>
                  <a:prstClr val="black"/>
                </a:solidFill>
                <a:highlight>
                  <a:srgbClr val="FFFFFF"/>
                </a:highlight>
                <a:latin typeface="游ゴシック" panose="020B0400000000000000" pitchFamily="50" charset="-128"/>
                <a:ea typeface="游ゴシック" panose="020B0400000000000000" pitchFamily="50" charset="-128"/>
              </a:rPr>
              <a:t>最も簡単な方法：</a:t>
            </a: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対象職員の賃上げは、全職員、同一の金額とする。</a:t>
            </a: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457200" marR="0" lvl="1" indent="0" algn="just" defTabSz="457200" rtl="0" eaLnBrk="1" fontAlgn="auto" latinLnBrk="0" hangingPunct="1">
              <a:lnSpc>
                <a:spcPct val="100000"/>
              </a:lnSpc>
              <a:spcBef>
                <a:spcPts val="0"/>
              </a:spcBef>
              <a:spcAft>
                <a:spcPts val="0"/>
              </a:spcAft>
              <a:buClrTx/>
              <a:buSzTx/>
              <a:buFontTx/>
              <a:buNone/>
              <a:tabLst/>
              <a:defRPr/>
            </a:pPr>
            <a:r>
              <a:rPr kumimoji="0" lang="ja-JP" altLang="en-US" sz="2400" b="1" kern="0" dirty="0">
                <a:solidFill>
                  <a:prstClr val="black"/>
                </a:solidFill>
                <a:highlight>
                  <a:srgbClr val="FFFFFF"/>
                </a:highlight>
                <a:latin typeface="游ゴシック" panose="020B0400000000000000" pitchFamily="50" charset="-128"/>
                <a:ea typeface="游ゴシック" panose="020B0400000000000000" pitchFamily="50" charset="-128"/>
              </a:rPr>
              <a:t>　　</a:t>
            </a: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（パート職員については、常勤換算数に応じた金額とする。）</a:t>
            </a: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457200" marR="0" lvl="1" indent="0" algn="just" defTabSz="457200" rtl="0" eaLnBrk="1" fontAlgn="auto" latinLnBrk="0" hangingPunct="1">
              <a:lnSpc>
                <a:spcPct val="100000"/>
              </a:lnSpc>
              <a:spcBef>
                <a:spcPts val="0"/>
              </a:spcBef>
              <a:spcAft>
                <a:spcPts val="0"/>
              </a:spcAft>
              <a:buClrTx/>
              <a:buSzTx/>
              <a:buFontTx/>
              <a:buNone/>
              <a:tabLst/>
              <a:defRPr/>
            </a:pP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　　〇面倒にはなるが、職員ごとに異なる賃上げ額としてもかまわない</a:t>
            </a:r>
            <a:endParaRPr kumimoji="0" lang="en-US" altLang="ja-JP"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742950" marR="0" lvl="1"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endPar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742950" marR="0" lvl="1"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Ø"/>
              <a:tabLst/>
              <a:defRPr/>
            </a:pPr>
            <a:r>
              <a:rPr kumimoji="0" lang="ja-JP" altLang="en-US" sz="24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賃金規程を見直し、「ベースアップ評価手当として支給すること」、「本手当は賞与の額に影響しないこと」、「本手当は診療報酬におけるベースアップ評価料をもとに支給されているため、本制度が改定された場合は、見直しを行うことができること」等を規定する。</a:t>
            </a:r>
          </a:p>
        </p:txBody>
      </p:sp>
    </p:spTree>
    <p:extLst>
      <p:ext uri="{BB962C8B-B14F-4D97-AF65-F5344CB8AC3E}">
        <p14:creationId xmlns:p14="http://schemas.microsoft.com/office/powerpoint/2010/main" val="2884511035"/>
      </p:ext>
    </p:extLst>
  </p:cSld>
  <p:clrMapOvr>
    <a:masterClrMapping/>
  </p:clrMapOvr>
  <mc:AlternateContent xmlns:mc="http://schemas.openxmlformats.org/markup-compatibility/2006" xmlns:p14="http://schemas.microsoft.com/office/powerpoint/2010/main">
    <mc:Choice Requires="p14">
      <p:transition spd="slow" p14:dur="2000" advTm="127000"/>
    </mc:Choice>
    <mc:Fallback xmlns="">
      <p:transition spd="slow" advTm="12700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74934-B79D-F7BB-3D58-4BB6D17389AB}"/>
            </a:ext>
          </a:extLst>
        </p:cNvPr>
        <p:cNvGrpSpPr/>
        <p:nvPr/>
      </p:nvGrpSpPr>
      <p:grpSpPr>
        <a:xfrm>
          <a:off x="0" y="0"/>
          <a:ext cx="0" cy="0"/>
          <a:chOff x="0" y="0"/>
          <a:chExt cx="0" cy="0"/>
        </a:xfrm>
      </p:grpSpPr>
      <p:graphicFrame>
        <p:nvGraphicFramePr>
          <p:cNvPr id="3" name="表 2">
            <a:extLst>
              <a:ext uri="{FF2B5EF4-FFF2-40B4-BE49-F238E27FC236}">
                <a16:creationId xmlns:a16="http://schemas.microsoft.com/office/drawing/2014/main" id="{0AD95F8A-CEF7-7A99-67D1-A159D26C3397}"/>
              </a:ext>
            </a:extLst>
          </p:cNvPr>
          <p:cNvGraphicFramePr>
            <a:graphicFrameLocks noGrp="1"/>
          </p:cNvGraphicFramePr>
          <p:nvPr/>
        </p:nvGraphicFramePr>
        <p:xfrm>
          <a:off x="1418305" y="59595"/>
          <a:ext cx="9438967" cy="800100"/>
        </p:xfrm>
        <a:graphic>
          <a:graphicData uri="http://schemas.openxmlformats.org/drawingml/2006/table">
            <a:tbl>
              <a:tblPr firstRow="1" bandRow="1">
                <a:tableStyleId>{5C22544A-7EE6-4342-B048-85BDC9FD1C3A}</a:tableStyleId>
              </a:tblPr>
              <a:tblGrid>
                <a:gridCol w="9438967">
                  <a:extLst>
                    <a:ext uri="{9D8B030D-6E8A-4147-A177-3AD203B41FA5}">
                      <a16:colId xmlns:a16="http://schemas.microsoft.com/office/drawing/2014/main" val="3063699429"/>
                    </a:ext>
                  </a:extLst>
                </a:gridCol>
              </a:tblGrid>
              <a:tr h="476250">
                <a:tc>
                  <a:txBody>
                    <a:bodyPr/>
                    <a:lstStyle/>
                    <a:p>
                      <a:pPr marL="0" marR="0" lvl="0" indent="0" algn="ctr" defTabSz="99057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医療機関等における賃上げ・物価上昇に対する</a:t>
                      </a:r>
                      <a:endParaRPr kumimoji="1"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p>
                      <a:pPr marL="0" marR="0" lvl="0" indent="0" algn="ctr" defTabSz="99057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rPr>
                        <a:t>支援事業実施要綱　（抜粋）</a:t>
                      </a:r>
                      <a:endParaRPr kumimoji="1" lang="en-US" altLang="ja-JP" sz="2400" b="1" i="0" u="none" strike="noStrike" kern="1200" cap="none" spc="0" normalizeH="0" baseline="0" noProof="0" dirty="0">
                        <a:ln>
                          <a:noFill/>
                        </a:ln>
                        <a:solidFill>
                          <a:prstClr val="black"/>
                        </a:solidFill>
                        <a:effectLst/>
                        <a:uLnTx/>
                        <a:uFillTx/>
                        <a:latin typeface="BIZ UDPゴシック" panose="020B0400000000000000" pitchFamily="50" charset="-128"/>
                        <a:ea typeface="BIZ UDPゴシック" panose="020B0400000000000000" pitchFamily="50" charset="-128"/>
                        <a:cs typeface="+mn-cs"/>
                      </a:endParaRPr>
                    </a:p>
                  </a:txBody>
                  <a:tcPr marL="68580" marR="68580" marT="34290" marB="34290">
                    <a:lnL w="12700" cmpd="sng">
                      <a:noFill/>
                    </a:lnL>
                    <a:lnR w="12700" cmpd="sng">
                      <a:noFill/>
                    </a:lnR>
                    <a:lnT w="12700" cmpd="sng">
                      <a:noFill/>
                    </a:lnT>
                    <a:lnB w="76200"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80012907"/>
                  </a:ext>
                </a:extLst>
              </a:tr>
            </a:tbl>
          </a:graphicData>
        </a:graphic>
      </p:graphicFrame>
      <p:graphicFrame>
        <p:nvGraphicFramePr>
          <p:cNvPr id="9" name="表 8">
            <a:extLst>
              <a:ext uri="{FF2B5EF4-FFF2-40B4-BE49-F238E27FC236}">
                <a16:creationId xmlns:a16="http://schemas.microsoft.com/office/drawing/2014/main" id="{DE3C2055-D10B-6D39-D161-F775B60CC31D}"/>
              </a:ext>
            </a:extLst>
          </p:cNvPr>
          <p:cNvGraphicFramePr>
            <a:graphicFrameLocks noGrp="1"/>
          </p:cNvGraphicFramePr>
          <p:nvPr/>
        </p:nvGraphicFramePr>
        <p:xfrm>
          <a:off x="685800" y="1122050"/>
          <a:ext cx="10806545" cy="5334000"/>
        </p:xfrm>
        <a:graphic>
          <a:graphicData uri="http://schemas.openxmlformats.org/drawingml/2006/table">
            <a:tbl>
              <a:tblPr firstRow="1" firstCol="1" bandRow="1"/>
              <a:tblGrid>
                <a:gridCol w="10806545">
                  <a:extLst>
                    <a:ext uri="{9D8B030D-6E8A-4147-A177-3AD203B41FA5}">
                      <a16:colId xmlns:a16="http://schemas.microsoft.com/office/drawing/2014/main" val="1157017977"/>
                    </a:ext>
                  </a:extLst>
                </a:gridCol>
              </a:tblGrid>
              <a:tr h="5274427">
                <a:tc>
                  <a: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2400" u="sng" kern="100" dirty="0">
                          <a:solidFill>
                            <a:srgbClr val="0000FF"/>
                          </a:solidFill>
                          <a:effectLst/>
                          <a:latin typeface="BIZ UDPゴシック" panose="020B0400000000000000" pitchFamily="50" charset="-128"/>
                          <a:ea typeface="BIZ UDPゴシック" panose="020B0400000000000000" pitchFamily="50" charset="-128"/>
                          <a:cs typeface="Times New Roman" panose="02020603050405020304" pitchFamily="18" charset="0"/>
                        </a:rPr>
                        <a:t>３．診療所等賃上げ支援事業</a:t>
                      </a:r>
                      <a:endParaRPr lang="en-US" altLang="ja-JP" sz="2400" u="sng" kern="100" dirty="0">
                        <a:solidFill>
                          <a:srgbClr val="0000FF"/>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（３）　本事業の対象となる医療機関</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本事業の対象となる医療機関等のうち、</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081088" marR="0" lvl="0" indent="-1081088"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ア　</a:t>
                      </a: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有床診療所</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（医科・歯科）、</a:t>
                      </a: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無床診療所</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（医科・歯科）及び訪問看護ステーションは</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081088" marR="0" lvl="0" indent="-1081088" algn="l" defTabSz="914400" rtl="0" eaLnBrk="1" fontAlgn="auto" latinLnBrk="0" hangingPunct="1">
                        <a:lnSpc>
                          <a:spcPct val="100000"/>
                        </a:lnSpc>
                        <a:spcBef>
                          <a:spcPts val="600"/>
                        </a:spcBef>
                        <a:spcAft>
                          <a:spcPts val="0"/>
                        </a:spcAft>
                        <a:buClrTx/>
                        <a:buSzTx/>
                        <a:buFontTx/>
                        <a:buNone/>
                        <a:tabLst/>
                        <a:defRPr/>
                      </a:pP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令和８年３月１日時点でベースアップ評価料</a:t>
                      </a:r>
                      <a:r>
                        <a:rPr lang="ja-JP" altLang="en-US" sz="18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8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8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を届け出て</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いる施設</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1433513" marR="0" lvl="0" indent="-528638"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「外来・在宅ベースアップ評価料（</a:t>
                      </a:r>
                      <a:r>
                        <a:rPr lang="en-US" altLang="ja-JP"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Ⅰ</a:t>
                      </a:r>
                      <a:r>
                        <a:rPr lang="ja-JP" altLang="en-US" sz="16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）」、「歯科外来・在宅ベースアップ評価料」、「入院ベースアップ評価料（医科）」、「入院ベースアップ評価料（歯科）」、「訪問看護ベースアップ評価料」のいずれかを指す。</a:t>
                      </a:r>
                      <a:endParaRPr lang="en-US" altLang="ja-JP" sz="1600" u="none" kern="100" dirty="0">
                        <a:solidFill>
                          <a:schemeClr val="tx1"/>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18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（５）　給付金の支給額</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給付金の支給額は以下のとおり算定する。</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　有床診療所（医科・歯科）</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許可病床数 </a:t>
                      </a:r>
                      <a:r>
                        <a:rPr lang="en-US" altLang="ja-JP"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７２千円</a:t>
                      </a:r>
                      <a:br>
                        <a:rPr lang="en-US" altLang="ja-JP"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b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：使用許可病床数が２床以下の場合は１施設 </a:t>
                      </a:r>
                      <a:r>
                        <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１５０千円を支給する。）</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12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　無床診療所（医科・歯科）</a:t>
                      </a:r>
                      <a:endParaRPr lang="en-US" altLang="ja-JP"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endParaRPr>
                    </a:p>
                    <a:p>
                      <a:pPr marL="0" marR="0" lvl="0" indent="0" algn="l" defTabSz="914400" rtl="0" eaLnBrk="1" fontAlgn="auto" latinLnBrk="0" hangingPunct="1">
                        <a:lnSpc>
                          <a:spcPct val="100000"/>
                        </a:lnSpc>
                        <a:spcBef>
                          <a:spcPts val="600"/>
                        </a:spcBef>
                        <a:spcAft>
                          <a:spcPts val="0"/>
                        </a:spcAft>
                        <a:buClrTx/>
                        <a:buSzTx/>
                        <a:buFontTx/>
                        <a:buNone/>
                        <a:tabLst/>
                        <a:defRPr/>
                      </a:pPr>
                      <a:r>
                        <a:rPr lang="ja-JP" altLang="en-US" sz="2000" kern="100" dirty="0">
                          <a:effectLst/>
                          <a:latin typeface="BIZ UDPゴシック" panose="020B0400000000000000" pitchFamily="50" charset="-128"/>
                          <a:ea typeface="BIZ UDPゴシック" panose="020B0400000000000000" pitchFamily="50" charset="-128"/>
                          <a:cs typeface="Times New Roman" panose="02020603050405020304" pitchFamily="18" charset="0"/>
                        </a:rPr>
                        <a:t>　　　　　　　　</a:t>
                      </a: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１施設 </a:t>
                      </a:r>
                      <a:r>
                        <a:rPr lang="en-US" altLang="ja-JP"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a:t>
                      </a:r>
                      <a:r>
                        <a:rPr lang="ja-JP" altLang="en-US"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rPr>
                        <a:t> １５０千円</a:t>
                      </a:r>
                      <a:endParaRPr lang="en-US" altLang="ja-JP" sz="2000" kern="100" dirty="0">
                        <a:solidFill>
                          <a:srgbClr val="FF0000"/>
                        </a:solidFill>
                        <a:effectLst/>
                        <a:latin typeface="BIZ UDPゴシック" panose="020B0400000000000000" pitchFamily="50" charset="-128"/>
                        <a:ea typeface="BIZ UDPゴシック" panose="020B0400000000000000" pitchFamily="50" charset="-128"/>
                        <a:cs typeface="Times New Roman" panose="02020603050405020304" pitchFamily="18" charset="0"/>
                      </a:endParaRPr>
                    </a:p>
                  </a:txBody>
                  <a:tcPr marL="44613" marR="44613"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833887970"/>
                  </a:ext>
                </a:extLst>
              </a:tr>
            </a:tbl>
          </a:graphicData>
        </a:graphic>
      </p:graphicFrame>
      <p:sp>
        <p:nvSpPr>
          <p:cNvPr id="4" name="スライド番号プレースホルダー 4">
            <a:extLst>
              <a:ext uri="{FF2B5EF4-FFF2-40B4-BE49-F238E27FC236}">
                <a16:creationId xmlns:a16="http://schemas.microsoft.com/office/drawing/2014/main" id="{3C9CE146-6DEC-E11C-C28D-7929D13F7E61}"/>
              </a:ext>
            </a:extLst>
          </p:cNvPr>
          <p:cNvSpPr txBox="1">
            <a:spLocks noGrp="1"/>
          </p:cNvSpPr>
          <p:nvPr/>
        </p:nvSpPr>
        <p:spPr bwMode="auto">
          <a:xfrm>
            <a:off x="10042283" y="6237312"/>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2" name="正方形/長方形 1">
            <a:extLst>
              <a:ext uri="{FF2B5EF4-FFF2-40B4-BE49-F238E27FC236}">
                <a16:creationId xmlns:a16="http://schemas.microsoft.com/office/drawing/2014/main" id="{1A4418CD-7129-34E9-A8B5-933452556170}"/>
              </a:ext>
            </a:extLst>
          </p:cNvPr>
          <p:cNvSpPr/>
          <p:nvPr/>
        </p:nvSpPr>
        <p:spPr>
          <a:xfrm>
            <a:off x="0" y="0"/>
            <a:ext cx="2504661" cy="557927"/>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prstClr val="white"/>
                </a:solidFill>
                <a:effectLst/>
                <a:uLnTx/>
                <a:uFillTx/>
                <a:latin typeface="游ゴシック" panose="02110004020202020204"/>
                <a:ea typeface="游ゴシック" panose="020B0400000000000000" pitchFamily="50" charset="-128"/>
                <a:cs typeface="+mn-cs"/>
              </a:rPr>
              <a:t>令和７年度補正予算</a:t>
            </a:r>
          </a:p>
        </p:txBody>
      </p:sp>
    </p:spTree>
    <p:extLst>
      <p:ext uri="{BB962C8B-B14F-4D97-AF65-F5344CB8AC3E}">
        <p14:creationId xmlns:p14="http://schemas.microsoft.com/office/powerpoint/2010/main" val="30930139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6D78BFE-D399-850C-FB68-4C56201E7C61}"/>
              </a:ext>
            </a:extLst>
          </p:cNvPr>
          <p:cNvSpPr>
            <a:spLocks noGrp="1"/>
          </p:cNvSpPr>
          <p:nvPr>
            <p:ph type="title"/>
          </p:nvPr>
        </p:nvSpPr>
        <p:spPr>
          <a:xfrm>
            <a:off x="297707" y="146916"/>
            <a:ext cx="10515600" cy="403803"/>
          </a:xfrm>
        </p:spPr>
        <p:txBody>
          <a:bodyPr>
            <a:normAutofit/>
          </a:bodyPr>
          <a:lstStyle/>
          <a:p>
            <a:r>
              <a:rPr kumimoji="1" lang="ja-JP" altLang="en-US" sz="2000" u="sng" dirty="0">
                <a:latin typeface="BIZ UDPゴシック" panose="020B0400000000000000" pitchFamily="50" charset="-128"/>
                <a:ea typeface="BIZ UDPゴシック" panose="020B0400000000000000" pitchFamily="50" charset="-128"/>
              </a:rPr>
              <a:t>◎中医協（総－５）賃上げについて（その２）　</a:t>
            </a:r>
            <a:r>
              <a:rPr kumimoji="1" lang="ja-JP" altLang="en-US" sz="1600" u="sng" dirty="0">
                <a:latin typeface="BIZ UDPゴシック" panose="020B0400000000000000" pitchFamily="50" charset="-128"/>
                <a:ea typeface="BIZ UDPゴシック" panose="020B0400000000000000" pitchFamily="50" charset="-128"/>
              </a:rPr>
              <a:t>令和８年１月１４日</a:t>
            </a:r>
            <a:r>
              <a:rPr kumimoji="1" lang="ja-JP" altLang="en-US" sz="2000" u="sng" dirty="0">
                <a:latin typeface="BIZ UDPゴシック" panose="020B0400000000000000" pitchFamily="50" charset="-128"/>
                <a:ea typeface="BIZ UDPゴシック" panose="020B0400000000000000" pitchFamily="50" charset="-128"/>
              </a:rPr>
              <a:t>　</a:t>
            </a:r>
            <a:r>
              <a:rPr kumimoji="1" lang="en-US" altLang="ja-JP" sz="2000" u="sng" dirty="0">
                <a:solidFill>
                  <a:srgbClr val="FF0000"/>
                </a:solidFill>
                <a:latin typeface="BIZ UDPゴシック" panose="020B0400000000000000" pitchFamily="50" charset="-128"/>
                <a:ea typeface="BIZ UDPゴシック" panose="020B0400000000000000" pitchFamily="50" charset="-128"/>
              </a:rPr>
              <a:t>【</a:t>
            </a:r>
            <a:r>
              <a:rPr kumimoji="1" lang="ja-JP" altLang="en-US" sz="2000" u="sng" dirty="0">
                <a:solidFill>
                  <a:srgbClr val="FF0000"/>
                </a:solidFill>
                <a:latin typeface="BIZ UDPゴシック" panose="020B0400000000000000" pitchFamily="50" charset="-128"/>
                <a:ea typeface="BIZ UDPゴシック" panose="020B0400000000000000" pitchFamily="50" charset="-128"/>
              </a:rPr>
              <a:t>令和</a:t>
            </a:r>
            <a:r>
              <a:rPr kumimoji="1" lang="en-US" altLang="ja-JP" sz="2000" u="sng" dirty="0">
                <a:solidFill>
                  <a:srgbClr val="FF0000"/>
                </a:solidFill>
                <a:latin typeface="BIZ UDPゴシック" panose="020B0400000000000000" pitchFamily="50" charset="-128"/>
                <a:ea typeface="BIZ UDPゴシック" panose="020B0400000000000000" pitchFamily="50" charset="-128"/>
              </a:rPr>
              <a:t>8</a:t>
            </a:r>
            <a:r>
              <a:rPr kumimoji="1" lang="ja-JP" altLang="en-US" sz="2000" u="sng" dirty="0">
                <a:solidFill>
                  <a:srgbClr val="FF0000"/>
                </a:solidFill>
                <a:latin typeface="BIZ UDPゴシック" panose="020B0400000000000000" pitchFamily="50" charset="-128"/>
                <a:ea typeface="BIZ UDPゴシック" panose="020B0400000000000000" pitchFamily="50" charset="-128"/>
              </a:rPr>
              <a:t>年度診療報酬改定</a:t>
            </a:r>
            <a:r>
              <a:rPr kumimoji="1" lang="en-US" altLang="ja-JP" sz="2000" u="sng" dirty="0">
                <a:solidFill>
                  <a:srgbClr val="FF0000"/>
                </a:solidFill>
                <a:latin typeface="BIZ UDPゴシック" panose="020B0400000000000000" pitchFamily="50" charset="-128"/>
                <a:ea typeface="BIZ UDPゴシック" panose="020B0400000000000000" pitchFamily="50" charset="-128"/>
              </a:rPr>
              <a:t>】</a:t>
            </a:r>
            <a:endParaRPr kumimoji="1" lang="ja-JP" altLang="en-US" sz="2000" u="sng" dirty="0">
              <a:latin typeface="BIZ UDPゴシック" panose="020B0400000000000000" pitchFamily="50" charset="-128"/>
              <a:ea typeface="BIZ UDPゴシック" panose="020B0400000000000000" pitchFamily="50" charset="-128"/>
            </a:endParaRPr>
          </a:p>
        </p:txBody>
      </p:sp>
      <p:pic>
        <p:nvPicPr>
          <p:cNvPr id="9" name="図 8" descr="ダイアグラム&#10;&#10;AI 生成コンテンツは誤りを含む可能性があります。">
            <a:extLst>
              <a:ext uri="{FF2B5EF4-FFF2-40B4-BE49-F238E27FC236}">
                <a16:creationId xmlns:a16="http://schemas.microsoft.com/office/drawing/2014/main" id="{19BDF60B-7F76-9C72-37ED-1B7C9BE7A484}"/>
              </a:ext>
            </a:extLst>
          </p:cNvPr>
          <p:cNvPicPr>
            <a:picLocks noChangeAspect="1"/>
          </p:cNvPicPr>
          <p:nvPr/>
        </p:nvPicPr>
        <p:blipFill>
          <a:blip r:embed="rId2"/>
          <a:stretch>
            <a:fillRect/>
          </a:stretch>
        </p:blipFill>
        <p:spPr>
          <a:xfrm>
            <a:off x="1258349" y="579942"/>
            <a:ext cx="9675302" cy="6278058"/>
          </a:xfrm>
          <a:prstGeom prst="rect">
            <a:avLst/>
          </a:prstGeom>
        </p:spPr>
      </p:pic>
      <p:sp>
        <p:nvSpPr>
          <p:cNvPr id="3" name="スライド番号プレースホルダー 4">
            <a:extLst>
              <a:ext uri="{FF2B5EF4-FFF2-40B4-BE49-F238E27FC236}">
                <a16:creationId xmlns:a16="http://schemas.microsoft.com/office/drawing/2014/main" id="{D76BD7D8-EB26-DFE1-9A29-A7AD22D4AE9C}"/>
              </a:ext>
            </a:extLst>
          </p:cNvPr>
          <p:cNvSpPr txBox="1">
            <a:spLocks noGrp="1"/>
          </p:cNvSpPr>
          <p:nvPr/>
        </p:nvSpPr>
        <p:spPr bwMode="auto">
          <a:xfrm>
            <a:off x="10042283" y="6237312"/>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Tree>
    <p:extLst>
      <p:ext uri="{BB962C8B-B14F-4D97-AF65-F5344CB8AC3E}">
        <p14:creationId xmlns:p14="http://schemas.microsoft.com/office/powerpoint/2010/main" val="17853320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13D37F77-22AB-3714-B25B-8657615C508F}"/>
              </a:ext>
            </a:extLst>
          </p:cNvPr>
          <p:cNvPicPr>
            <a:picLocks noChangeAspect="1"/>
          </p:cNvPicPr>
          <p:nvPr/>
        </p:nvPicPr>
        <p:blipFill>
          <a:blip r:embed="rId2"/>
          <a:stretch>
            <a:fillRect/>
          </a:stretch>
        </p:blipFill>
        <p:spPr>
          <a:xfrm>
            <a:off x="1649506" y="358588"/>
            <a:ext cx="8892988" cy="6140824"/>
          </a:xfrm>
          <a:prstGeom prst="rect">
            <a:avLst/>
          </a:prstGeom>
          <a:ln>
            <a:solidFill>
              <a:schemeClr val="tx2"/>
            </a:solidFill>
          </a:ln>
        </p:spPr>
      </p:pic>
      <p:sp>
        <p:nvSpPr>
          <p:cNvPr id="6" name="テキスト ボックス 5">
            <a:extLst>
              <a:ext uri="{FF2B5EF4-FFF2-40B4-BE49-F238E27FC236}">
                <a16:creationId xmlns:a16="http://schemas.microsoft.com/office/drawing/2014/main" id="{6E367A6B-9751-DB0C-0018-D476A7C14BDD}"/>
              </a:ext>
            </a:extLst>
          </p:cNvPr>
          <p:cNvSpPr txBox="1"/>
          <p:nvPr/>
        </p:nvSpPr>
        <p:spPr>
          <a:xfrm>
            <a:off x="5654676" y="6013966"/>
            <a:ext cx="4762500" cy="369332"/>
          </a:xfrm>
          <a:prstGeom prst="rect">
            <a:avLst/>
          </a:prstGeom>
          <a:solidFill>
            <a:schemeClr val="bg1"/>
          </a:solidFill>
        </p:spPr>
        <p:txBody>
          <a:bodyPr wrap="square" rtlCol="0">
            <a:spAutoFit/>
          </a:bodyPr>
          <a:lstStyle/>
          <a:p>
            <a:pPr algn="r"/>
            <a:r>
              <a:rPr kumimoji="1" lang="ja-JP" altLang="en-US" b="1" dirty="0"/>
              <a:t>（令和８年１月</a:t>
            </a:r>
            <a:r>
              <a:rPr kumimoji="1" lang="en-US" altLang="ja-JP" b="1" dirty="0"/>
              <a:t>14</a:t>
            </a:r>
            <a:r>
              <a:rPr kumimoji="1" lang="ja-JP" altLang="en-US" b="1" dirty="0"/>
              <a:t>日　中医協　総－５）</a:t>
            </a:r>
          </a:p>
        </p:txBody>
      </p:sp>
      <p:sp>
        <p:nvSpPr>
          <p:cNvPr id="2" name="スライド番号プレースホルダー 4">
            <a:extLst>
              <a:ext uri="{FF2B5EF4-FFF2-40B4-BE49-F238E27FC236}">
                <a16:creationId xmlns:a16="http://schemas.microsoft.com/office/drawing/2014/main" id="{94FD2A1B-9E48-7C50-DB9B-98324DE5378A}"/>
              </a:ext>
            </a:extLst>
          </p:cNvPr>
          <p:cNvSpPr txBox="1">
            <a:spLocks noGrp="1"/>
          </p:cNvSpPr>
          <p:nvPr/>
        </p:nvSpPr>
        <p:spPr bwMode="auto">
          <a:xfrm>
            <a:off x="10042283" y="6237312"/>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Tree>
    <p:extLst>
      <p:ext uri="{BB962C8B-B14F-4D97-AF65-F5344CB8AC3E}">
        <p14:creationId xmlns:p14="http://schemas.microsoft.com/office/powerpoint/2010/main" val="867876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DC763-0A95-8EF6-A5DA-CE5DC9C9F92D}"/>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09C1697F-7344-8B6C-B8D9-78725E737BB7}"/>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9" name="テキスト ボックス 8">
            <a:extLst>
              <a:ext uri="{FF2B5EF4-FFF2-40B4-BE49-F238E27FC236}">
                <a16:creationId xmlns:a16="http://schemas.microsoft.com/office/drawing/2014/main" id="{C2C1FB97-51D5-FEAB-6F58-EB607032A08E}"/>
              </a:ext>
            </a:extLst>
          </p:cNvPr>
          <p:cNvSpPr txBox="1"/>
          <p:nvPr/>
        </p:nvSpPr>
        <p:spPr>
          <a:xfrm>
            <a:off x="-1" y="0"/>
            <a:ext cx="12206995" cy="1384995"/>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l" defTabSz="417909" rtl="0" eaLnBrk="1" fontAlgn="auto" latinLnBrk="0" hangingPunct="1">
              <a:lnSpc>
                <a:spcPct val="100000"/>
              </a:lnSpc>
              <a:spcBef>
                <a:spcPts val="0"/>
              </a:spcBef>
              <a:spcAft>
                <a:spcPts val="0"/>
              </a:spcAft>
              <a:buClrTx/>
              <a:buSzTx/>
              <a:buFontTx/>
              <a:buNone/>
              <a:tabLst/>
              <a:defRPr/>
            </a:pPr>
            <a:r>
              <a:rPr kumimoji="0" lang="ja-JP" altLang="en-US"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令和７年度補正予算の賃上げ支援事業において、例えば診療所（無床）であれば、１施設当たり１５万円の給付金が支給されることになりました。</a:t>
            </a:r>
            <a:endParaRPr kumimoji="0" lang="en-US" altLang="ja-JP"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a:p>
            <a:pPr marL="0" marR="0" lvl="0" indent="0" algn="ctr" defTabSz="417909" rtl="0" eaLnBrk="1" fontAlgn="auto" latinLnBrk="0" hangingPunct="1">
              <a:lnSpc>
                <a:spcPct val="100000"/>
              </a:lnSpc>
              <a:spcBef>
                <a:spcPts val="0"/>
              </a:spcBef>
              <a:spcAft>
                <a:spcPts val="0"/>
              </a:spcAft>
              <a:buClrTx/>
              <a:buSzTx/>
              <a:buFontTx/>
              <a:buNone/>
              <a:tabLst/>
              <a:defRPr/>
            </a:pPr>
            <a:r>
              <a:rPr kumimoji="0" lang="en-US" altLang="ja-JP" sz="2800" b="1" i="0" u="none" strike="noStrike" kern="100" cap="none" spc="0" normalizeH="0" baseline="0" noProof="0" dirty="0">
                <a:ln w="0"/>
                <a:solidFill>
                  <a:srgbClr val="FFFF00"/>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a:t>
            </a:r>
            <a:r>
              <a:rPr kumimoji="0" lang="ja-JP" altLang="en-US" sz="2800" b="1" i="0" u="none" strike="noStrike" kern="100" cap="none" spc="0" normalizeH="0" baseline="0" noProof="0" dirty="0">
                <a:ln w="0"/>
                <a:solidFill>
                  <a:srgbClr val="FFFF00"/>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支給を受ける要件</a:t>
            </a:r>
            <a:r>
              <a:rPr kumimoji="0" lang="en-US" altLang="ja-JP" sz="2800" b="1" i="0" u="none" strike="noStrike" kern="100" cap="none" spc="0" normalizeH="0" baseline="0" noProof="0" dirty="0">
                <a:ln w="0"/>
                <a:solidFill>
                  <a:srgbClr val="FFFF00"/>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a:t>
            </a:r>
            <a:r>
              <a:rPr kumimoji="0" lang="ja-JP" altLang="en-US" sz="2800" b="1" i="0" u="none" strike="noStrike" kern="100" cap="none" spc="0" normalizeH="0" baseline="0" noProof="0" dirty="0">
                <a:ln w="0"/>
                <a:solidFill>
                  <a:srgbClr val="FFFF00"/>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ベースアップ評価料　３</a:t>
            </a:r>
            <a:r>
              <a:rPr kumimoji="0" lang="en-US" altLang="ja-JP" sz="2800" b="1" i="0" u="none" strike="noStrike" kern="100" cap="none" spc="0" normalizeH="0" baseline="0" noProof="0" dirty="0">
                <a:ln w="0"/>
                <a:solidFill>
                  <a:srgbClr val="FFFF00"/>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a:t>
            </a:r>
            <a:r>
              <a:rPr kumimoji="0" lang="ja-JP" altLang="en-US" sz="2800" b="1" i="0" u="none" strike="noStrike" kern="100" cap="none" spc="0" normalizeH="0" baseline="0" noProof="0" dirty="0">
                <a:ln w="0"/>
                <a:solidFill>
                  <a:srgbClr val="FFFF00"/>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１時点での届出施設</a:t>
            </a:r>
          </a:p>
        </p:txBody>
      </p:sp>
      <p:sp>
        <p:nvSpPr>
          <p:cNvPr id="10" name="スライド番号プレースホルダー 48">
            <a:extLst>
              <a:ext uri="{FF2B5EF4-FFF2-40B4-BE49-F238E27FC236}">
                <a16:creationId xmlns:a16="http://schemas.microsoft.com/office/drawing/2014/main" id="{6401C8C1-BB4D-A7AC-204F-CE89F0EFEFA9}"/>
              </a:ext>
            </a:extLst>
          </p:cNvPr>
          <p:cNvSpPr txBox="1">
            <a:spLocks/>
          </p:cNvSpPr>
          <p:nvPr/>
        </p:nvSpPr>
        <p:spPr>
          <a:xfrm>
            <a:off x="5315736" y="9378597"/>
            <a:ext cx="1543050" cy="527403"/>
          </a:xfrm>
          <a:prstGeom prst="rect">
            <a:avLst/>
          </a:prstGeom>
        </p:spPr>
        <p:txBody>
          <a:bodyPr vert="horz" lIns="91440" tIns="45720" rIns="91440" bIns="45720" rtlCol="0" anchor="ctr"/>
          <a:lstStyle>
            <a:defPPr>
              <a:defRPr lang="en-US"/>
            </a:defPPr>
            <a:lvl1pPr marL="0" algn="r" defTabSz="457200" rtl="0" eaLnBrk="1" latinLnBrk="0" hangingPunct="1">
              <a:defRPr sz="900" kern="1200">
                <a:solidFill>
                  <a:schemeClr val="tx1">
                    <a:tint val="82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095DC8BA-68DC-448F-863B-555E4CACE815}" type="slidenum">
              <a:rPr kumimoji="1" lang="ja-JP" altLang="en-US" sz="2400" b="0" i="0" u="none" strike="noStrike" kern="1200" cap="none" spc="0" normalizeH="0" baseline="0" noProof="0" smtClean="0">
                <a:ln>
                  <a:noFill/>
                </a:ln>
                <a:solidFill>
                  <a:prstClr val="black"/>
                </a:solidFill>
                <a:effectLst/>
                <a:uLnTx/>
                <a:uFillTx/>
                <a:latin typeface="Aptos"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1" lang="ja-JP" altLang="en-US" sz="2400" b="0" i="0" u="none" strike="noStrike" kern="1200" cap="none" spc="0" normalizeH="0" baseline="0" noProof="0" dirty="0">
              <a:ln>
                <a:noFill/>
              </a:ln>
              <a:solidFill>
                <a:prstClr val="black"/>
              </a:solidFill>
              <a:effectLst/>
              <a:uLnTx/>
              <a:uFillTx/>
              <a:latin typeface="Aptos" panose="02110004020202020204"/>
              <a:ea typeface="游ゴシック" panose="020B0400000000000000" pitchFamily="50" charset="-128"/>
              <a:cs typeface="+mn-cs"/>
            </a:endParaRPr>
          </a:p>
        </p:txBody>
      </p:sp>
      <p:sp>
        <p:nvSpPr>
          <p:cNvPr id="11" name="テキスト ボックス 10">
            <a:extLst>
              <a:ext uri="{FF2B5EF4-FFF2-40B4-BE49-F238E27FC236}">
                <a16:creationId xmlns:a16="http://schemas.microsoft.com/office/drawing/2014/main" id="{5C2BCC96-2ECF-AEA9-ACEC-384524B1351B}"/>
              </a:ext>
            </a:extLst>
          </p:cNvPr>
          <p:cNvSpPr txBox="1"/>
          <p:nvPr/>
        </p:nvSpPr>
        <p:spPr>
          <a:xfrm>
            <a:off x="227348" y="1609077"/>
            <a:ext cx="11737304" cy="4985980"/>
          </a:xfrm>
          <a:prstGeom prst="rect">
            <a:avLst/>
          </a:prstGeom>
          <a:noFill/>
          <a:ln w="19050" cap="flat" cmpd="sng" algn="ctr">
            <a:noFill/>
            <a:prstDash val="solid"/>
            <a:miter lim="800000"/>
          </a:ln>
          <a:effectLst/>
        </p:spPr>
        <p:txBody>
          <a:bodyPr wrap="square">
            <a:spAutoFit/>
          </a:bodyPr>
          <a:lstStyle/>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ja-JP" altLang="en-US" sz="28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a:t>
            </a:r>
            <a:r>
              <a:rPr kumimoji="0" lang="ja-JP" altLang="en-US" sz="2800" b="1" i="0" u="none" strike="noStrike" kern="0" cap="none" spc="0" normalizeH="0" baseline="0" noProof="0" dirty="0">
                <a:ln>
                  <a:noFill/>
                </a:ln>
                <a:solidFill>
                  <a:srgbClr val="FF0000"/>
                </a:solidFill>
                <a:effectLst/>
                <a:highlight>
                  <a:srgbClr val="FFFFFF"/>
                </a:highlight>
                <a:uLnTx/>
                <a:uFillTx/>
                <a:latin typeface="游ゴシック" panose="020B0400000000000000" pitchFamily="50" charset="-128"/>
                <a:ea typeface="游ゴシック" panose="020B0400000000000000" pitchFamily="50" charset="-128"/>
                <a:cs typeface="+mn-cs"/>
              </a:rPr>
              <a:t>外来・在宅ベースアップ評価料（</a:t>
            </a:r>
            <a:r>
              <a:rPr kumimoji="0" lang="en-US" altLang="ja-JP" sz="2800" b="1" i="0" u="none" strike="noStrike" kern="0" cap="none" spc="0" normalizeH="0" baseline="0" noProof="0" dirty="0">
                <a:ln>
                  <a:noFill/>
                </a:ln>
                <a:solidFill>
                  <a:srgbClr val="FF0000"/>
                </a:solidFill>
                <a:effectLst/>
                <a:highlight>
                  <a:srgbClr val="FFFFFF"/>
                </a:highlight>
                <a:uLnTx/>
                <a:uFillTx/>
                <a:latin typeface="游ゴシック" panose="020B0400000000000000" pitchFamily="50" charset="-128"/>
                <a:ea typeface="游ゴシック" panose="020B0400000000000000" pitchFamily="50" charset="-128"/>
                <a:cs typeface="+mn-cs"/>
              </a:rPr>
              <a:t>Ⅰ</a:t>
            </a:r>
            <a:r>
              <a:rPr kumimoji="0" lang="ja-JP" altLang="en-US" sz="2800" b="1" i="0" u="none" strike="noStrike" kern="0" cap="none" spc="0" normalizeH="0" baseline="0" noProof="0" dirty="0">
                <a:ln>
                  <a:noFill/>
                </a:ln>
                <a:solidFill>
                  <a:srgbClr val="FF0000"/>
                </a:solidFill>
                <a:effectLst/>
                <a:highlight>
                  <a:srgbClr val="FFFFFF"/>
                </a:highlight>
                <a:uLnTx/>
                <a:uFillTx/>
                <a:latin typeface="游ゴシック" panose="020B0400000000000000" pitchFamily="50" charset="-128"/>
                <a:ea typeface="游ゴシック" panose="020B0400000000000000" pitchFamily="50" charset="-128"/>
                <a:cs typeface="+mn-cs"/>
              </a:rPr>
              <a:t>）</a:t>
            </a:r>
            <a:r>
              <a:rPr kumimoji="0" lang="ja-JP" altLang="en-US" sz="28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rPr>
              <a:t>」のみを届け出る場合の</a:t>
            </a:r>
            <a:endParaRPr kumimoji="0" lang="en-US" altLang="ja-JP" sz="2800" b="1" i="0" u="none" strike="noStrike" kern="0" cap="none" spc="0" normalizeH="0" baseline="0" noProof="0" dirty="0">
              <a:ln>
                <a:noFill/>
              </a:ln>
              <a:solidFill>
                <a:prstClr val="black"/>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0" cap="none" spc="0" normalizeH="0" baseline="0" noProof="0" dirty="0">
                <a:ln>
                  <a:noFill/>
                </a:ln>
                <a:solidFill>
                  <a:srgbClr val="FF0000"/>
                </a:solidFill>
                <a:effectLst/>
                <a:highlight>
                  <a:srgbClr val="FFFFFF"/>
                </a:highlight>
                <a:uLnTx/>
                <a:uFillTx/>
                <a:latin typeface="游ゴシック" panose="020B0400000000000000" pitchFamily="50" charset="-128"/>
                <a:ea typeface="游ゴシック" panose="020B0400000000000000" pitchFamily="50" charset="-128"/>
                <a:cs typeface="+mn-cs"/>
              </a:rPr>
              <a:t>　届出添付書類が大幅に簡素化</a:t>
            </a:r>
            <a:r>
              <a:rPr kumimoji="0" lang="ja-JP" altLang="en-US"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されています。</a:t>
            </a:r>
            <a:endParaRPr kumimoji="0" lang="en-US" altLang="ja-JP"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628650" marR="0" lvl="1" indent="-171450" algn="just" defTabSz="457200" rtl="0" eaLnBrk="1" fontAlgn="auto" latinLnBrk="0" hangingPunct="1">
              <a:lnSpc>
                <a:spcPct val="100000"/>
              </a:lnSpc>
              <a:spcBef>
                <a:spcPts val="0"/>
              </a:spcBef>
              <a:spcAft>
                <a:spcPts val="0"/>
              </a:spcAft>
              <a:buClrTx/>
              <a:buSzTx/>
              <a:buFontTx/>
              <a:buNone/>
              <a:tabLst/>
              <a:defRPr/>
            </a:pPr>
            <a:r>
              <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a:t>
            </a:r>
            <a:r>
              <a:rPr kumimoji="0" lang="ja-JP" altLang="en-US"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届出書添付書類（</a:t>
            </a:r>
            <a:r>
              <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Excel</a:t>
            </a:r>
            <a:r>
              <a:rPr kumimoji="0" lang="ja-JP" altLang="en-US"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）には「別添」「計画書」「届出書」の３つのシートがありますが「別添」シートを入力するだけで、 「計画書」と「届出書」は、ほぼ自動的に完成します。</a:t>
            </a:r>
            <a:endPar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ja-JP" altLang="en-US"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基本的には、直近</a:t>
            </a:r>
            <a:r>
              <a:rPr kumimoji="0" lang="ja-JP" altLang="en-US" sz="2800" b="1" i="0" u="none" strike="noStrike" kern="0" cap="none" spc="0" normalizeH="0" baseline="0" noProof="0" dirty="0">
                <a:ln>
                  <a:noFill/>
                </a:ln>
                <a:solidFill>
                  <a:srgbClr val="FF0000"/>
                </a:solidFill>
                <a:effectLst/>
                <a:highlight>
                  <a:srgbClr val="FFFFFF"/>
                </a:highlight>
                <a:uLnTx/>
                <a:uFillTx/>
                <a:latin typeface="游ゴシック" panose="020B0400000000000000" pitchFamily="50" charset="-128"/>
                <a:ea typeface="游ゴシック" panose="020B0400000000000000" pitchFamily="50" charset="-128"/>
                <a:cs typeface="+mn-cs"/>
              </a:rPr>
              <a:t>１か月間の初・再診料等の算定回数を調べていただくだけ</a:t>
            </a:r>
            <a:r>
              <a:rPr kumimoji="0" lang="ja-JP" altLang="en-US"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で、届出書添付書類の作成が可能です。</a:t>
            </a:r>
            <a:endParaRPr kumimoji="0" lang="en-US" altLang="ja-JP"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r>
              <a:rPr kumimoji="0" lang="ja-JP" altLang="en-US"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令和７年度補正予算及び令和８年度診療報酬改定の対応のために、</a:t>
            </a:r>
            <a:br>
              <a:rPr kumimoji="0" lang="en-US" altLang="ja-JP"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br>
            <a:r>
              <a:rPr kumimoji="0" lang="ja-JP" altLang="en-US"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rPr>
              <a:t>届出をご検討ください。</a:t>
            </a:r>
            <a:endParaRPr kumimoji="0" lang="en-US" altLang="ja-JP"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en-US" altLang="ja-JP" sz="28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0" lang="en-US" altLang="ja-JP" sz="1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a:p>
            <a:pPr marL="285750" marR="0" lvl="0" indent="-285750" algn="just" defTabSz="457200" rtl="0" eaLnBrk="1" fontAlgn="auto" latinLnBrk="0" hangingPunct="1">
              <a:lnSpc>
                <a:spcPct val="100000"/>
              </a:lnSpc>
              <a:spcBef>
                <a:spcPts val="0"/>
              </a:spcBef>
              <a:spcAft>
                <a:spcPts val="0"/>
              </a:spcAft>
              <a:buClrTx/>
              <a:buSzTx/>
              <a:buFont typeface="Wingdings" panose="05000000000000000000" pitchFamily="2" charset="2"/>
              <a:buChar char="l"/>
              <a:tabLst/>
              <a:defRPr/>
            </a:pPr>
            <a:endParaRPr kumimoji="0" lang="en-US" altLang="ja-JP" sz="2400" b="1" i="0" u="none" strike="noStrike" kern="0" cap="none" spc="0" normalizeH="0" baseline="0" noProof="0" dirty="0">
              <a:ln>
                <a:noFill/>
              </a:ln>
              <a:solidFill>
                <a:srgbClr val="2E3136"/>
              </a:solidFill>
              <a:effectLst/>
              <a:highlight>
                <a:srgbClr val="FFFFFF"/>
              </a:highlight>
              <a:uLnTx/>
              <a:uFillTx/>
              <a:latin typeface="游ゴシック" panose="020B0400000000000000" pitchFamily="50" charset="-128"/>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9D40A2D6-6241-058E-9E49-7944A0D549C3}"/>
              </a:ext>
            </a:extLst>
          </p:cNvPr>
          <p:cNvSpPr txBox="1"/>
          <p:nvPr/>
        </p:nvSpPr>
        <p:spPr>
          <a:xfrm>
            <a:off x="1487488" y="6085238"/>
            <a:ext cx="10282979" cy="523220"/>
          </a:xfrm>
          <a:prstGeom prst="rect">
            <a:avLst/>
          </a:prstGeom>
          <a:solidFill>
            <a:srgbClr val="BDEEFF"/>
          </a:solidFill>
          <a:ln w="38100">
            <a:solidFill>
              <a:srgbClr val="002060"/>
            </a:solidFill>
          </a:ln>
        </p:spPr>
        <p:style>
          <a:lnRef idx="1">
            <a:schemeClr val="accent3"/>
          </a:lnRef>
          <a:fillRef idx="2">
            <a:schemeClr val="accent3"/>
          </a:fillRef>
          <a:effectRef idx="1">
            <a:schemeClr val="accent3"/>
          </a:effectRef>
          <a:fontRef idx="minor">
            <a:schemeClr val="dk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ja-JP" altLang="en-US" sz="28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２月中のベースアップ評価料の届出を是非ご検討ください </a:t>
            </a:r>
            <a:r>
              <a:rPr kumimoji="0" lang="en-US" altLang="ja-JP" sz="28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a:t>
            </a:r>
          </a:p>
        </p:txBody>
      </p:sp>
      <p:pic>
        <p:nvPicPr>
          <p:cNvPr id="17" name="図 16" descr="アイコン&#10;&#10;自動的に生成された説明">
            <a:extLst>
              <a:ext uri="{FF2B5EF4-FFF2-40B4-BE49-F238E27FC236}">
                <a16:creationId xmlns:a16="http://schemas.microsoft.com/office/drawing/2014/main" id="{DFF88191-13AC-0473-3C15-A21E4731B3D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1206" y="5370286"/>
            <a:ext cx="1029392" cy="1379333"/>
          </a:xfrm>
          <a:prstGeom prst="rect">
            <a:avLst/>
          </a:prstGeom>
        </p:spPr>
      </p:pic>
    </p:spTree>
    <p:extLst>
      <p:ext uri="{BB962C8B-B14F-4D97-AF65-F5344CB8AC3E}">
        <p14:creationId xmlns:p14="http://schemas.microsoft.com/office/powerpoint/2010/main" val="405555476"/>
      </p:ext>
    </p:extLst>
  </p:cSld>
  <p:clrMapOvr>
    <a:masterClrMapping/>
  </p:clrMapOvr>
  <mc:AlternateContent xmlns:mc="http://schemas.openxmlformats.org/markup-compatibility/2006" xmlns:p14="http://schemas.microsoft.com/office/powerpoint/2010/main">
    <mc:Choice Requires="p14">
      <p:transition spd="slow" p14:dur="2000" advTm="101172"/>
    </mc:Choice>
    <mc:Fallback xmlns="">
      <p:transition spd="slow" advTm="101172"/>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955725-2CFA-3AD4-F324-65D34C41D0FC}"/>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0FEB9C8A-9ACE-C59E-BF5B-FA383B5E5770}"/>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9" name="テキスト ボックス 8">
            <a:extLst>
              <a:ext uri="{FF2B5EF4-FFF2-40B4-BE49-F238E27FC236}">
                <a16:creationId xmlns:a16="http://schemas.microsoft.com/office/drawing/2014/main" id="{E97D8AF0-90E6-8411-7244-AE2A5A92125A}"/>
              </a:ext>
            </a:extLst>
          </p:cNvPr>
          <p:cNvSpPr txBox="1"/>
          <p:nvPr/>
        </p:nvSpPr>
        <p:spPr>
          <a:xfrm>
            <a:off x="-16237" y="-2497"/>
            <a:ext cx="12206995" cy="492443"/>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1" lang="ja-JP" altLang="en-US" sz="26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届出書作成のおおまかなイメージ</a:t>
            </a:r>
            <a:endParaRPr kumimoji="1" lang="ja-JP" altLang="ja-JP" sz="26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graphicFrame>
        <p:nvGraphicFramePr>
          <p:cNvPr id="4" name="表 3">
            <a:extLst>
              <a:ext uri="{FF2B5EF4-FFF2-40B4-BE49-F238E27FC236}">
                <a16:creationId xmlns:a16="http://schemas.microsoft.com/office/drawing/2014/main" id="{7463E0CA-64B6-287C-8820-65F3A9F27D9A}"/>
              </a:ext>
            </a:extLst>
          </p:cNvPr>
          <p:cNvGraphicFramePr>
            <a:graphicFrameLocks noGrp="1"/>
          </p:cNvGraphicFramePr>
          <p:nvPr>
            <p:extLst>
              <p:ext uri="{D42A27DB-BD31-4B8C-83A1-F6EECF244321}">
                <p14:modId xmlns:p14="http://schemas.microsoft.com/office/powerpoint/2010/main" val="689494005"/>
              </p:ext>
            </p:extLst>
          </p:nvPr>
        </p:nvGraphicFramePr>
        <p:xfrm>
          <a:off x="1095365" y="2054451"/>
          <a:ext cx="5304306" cy="1157364"/>
        </p:xfrm>
        <a:graphic>
          <a:graphicData uri="http://schemas.openxmlformats.org/drawingml/2006/table">
            <a:tbl>
              <a:tblPr firstRow="1" bandRow="1">
                <a:tableStyleId>{5C22544A-7EE6-4342-B048-85BDC9FD1C3A}</a:tableStyleId>
              </a:tblPr>
              <a:tblGrid>
                <a:gridCol w="1256030">
                  <a:extLst>
                    <a:ext uri="{9D8B030D-6E8A-4147-A177-3AD203B41FA5}">
                      <a16:colId xmlns:a16="http://schemas.microsoft.com/office/drawing/2014/main" val="670504124"/>
                    </a:ext>
                  </a:extLst>
                </a:gridCol>
                <a:gridCol w="340845">
                  <a:extLst>
                    <a:ext uri="{9D8B030D-6E8A-4147-A177-3AD203B41FA5}">
                      <a16:colId xmlns:a16="http://schemas.microsoft.com/office/drawing/2014/main" val="2758419447"/>
                    </a:ext>
                  </a:extLst>
                </a:gridCol>
                <a:gridCol w="1869106">
                  <a:extLst>
                    <a:ext uri="{9D8B030D-6E8A-4147-A177-3AD203B41FA5}">
                      <a16:colId xmlns:a16="http://schemas.microsoft.com/office/drawing/2014/main" val="261292023"/>
                    </a:ext>
                  </a:extLst>
                </a:gridCol>
                <a:gridCol w="314325">
                  <a:extLst>
                    <a:ext uri="{9D8B030D-6E8A-4147-A177-3AD203B41FA5}">
                      <a16:colId xmlns:a16="http://schemas.microsoft.com/office/drawing/2014/main" val="860246000"/>
                    </a:ext>
                  </a:extLst>
                </a:gridCol>
                <a:gridCol w="1524000">
                  <a:extLst>
                    <a:ext uri="{9D8B030D-6E8A-4147-A177-3AD203B41FA5}">
                      <a16:colId xmlns:a16="http://schemas.microsoft.com/office/drawing/2014/main" val="4080441148"/>
                    </a:ext>
                  </a:extLst>
                </a:gridCol>
              </a:tblGrid>
              <a:tr h="425844">
                <a:tc>
                  <a:txBody>
                    <a:bodyPr/>
                    <a:lstStyle/>
                    <a:p>
                      <a:pPr algn="ctr"/>
                      <a:r>
                        <a:rPr kumimoji="1" lang="ja-JP" altLang="en-US" sz="1200" b="1" dirty="0">
                          <a:solidFill>
                            <a:srgbClr val="0070C0"/>
                          </a:solidFill>
                          <a:latin typeface="+mn-ea"/>
                          <a:ea typeface="+mn-ea"/>
                        </a:rPr>
                        <a:t>１か月の算定回数</a:t>
                      </a:r>
                    </a:p>
                  </a:txBody>
                  <a:tcPr marL="0" marR="0" marT="0" marB="0" anchor="ctr">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en-US" altLang="ja-JP" sz="1200" b="1" dirty="0">
                          <a:solidFill>
                            <a:srgbClr val="0070C0"/>
                          </a:solidFill>
                          <a:latin typeface="+mn-ea"/>
                          <a:ea typeface="+mn-ea"/>
                        </a:rPr>
                        <a:t>×</a:t>
                      </a:r>
                      <a:endParaRPr kumimoji="1" lang="ja-JP" altLang="en-US" sz="1200" b="1" dirty="0">
                        <a:solidFill>
                          <a:srgbClr val="0070C0"/>
                        </a:solidFill>
                        <a:latin typeface="+mn-ea"/>
                        <a:ea typeface="+mn-ea"/>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外来・在宅</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ベースアップ評価料（</a:t>
                      </a: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Ⅰ</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ja-JP" altLang="en-US" sz="1200" b="1" dirty="0">
                        <a:solidFill>
                          <a:srgbClr val="0070C0"/>
                        </a:solidFill>
                        <a:latin typeface="+mn-ea"/>
                        <a:ea typeface="+mn-ea"/>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１ヶ月当たりの</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算定金額</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2999652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b="1" dirty="0">
                        <a:solidFill>
                          <a:srgbClr val="0070C0"/>
                        </a:solidFill>
                        <a:latin typeface="+mn-ea"/>
                        <a:ea typeface="+mn-ea"/>
                      </a:endParaRPr>
                    </a:p>
                  </a:txBody>
                  <a:tcPr marL="0" marR="0" marT="0" marB="0">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rgbClr val="0070C0"/>
                        </a:solidFill>
                        <a:latin typeface="+mn-ea"/>
                        <a:ea typeface="+mn-ea"/>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6881496"/>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初診料：</a:t>
                      </a: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100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回</a:t>
                      </a:r>
                      <a:endParaRPr kumimoji="1" lang="ja-JP" altLang="en-US" sz="1200" b="1" dirty="0">
                        <a:solidFill>
                          <a:srgbClr val="0070C0"/>
                        </a:solidFill>
                        <a:latin typeface="+mn-ea"/>
                        <a:ea typeface="+mn-ea"/>
                      </a:endParaRPr>
                    </a:p>
                  </a:txBody>
                  <a:tcPr marL="0" marR="0" marT="0" marB="0">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ja-JP" altLang="en-US" sz="1200" b="1" dirty="0">
                        <a:solidFill>
                          <a:srgbClr val="0070C0"/>
                        </a:solidFill>
                        <a:latin typeface="+mn-ea"/>
                        <a:ea typeface="+mn-ea"/>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６点（初診時 ）</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   600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点（</a:t>
                      </a: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6,000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円）</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738674"/>
                  </a:ext>
                </a:extLst>
              </a:tr>
              <a:tr h="0">
                <a:tc>
                  <a:txBody>
                    <a:bodyPr/>
                    <a:lstStyle/>
                    <a:p>
                      <a:pPr algn="ct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再診料：</a:t>
                      </a: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500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回</a:t>
                      </a:r>
                      <a:endParaRPr kumimoji="1" lang="ja-JP" altLang="en-US" sz="1200" b="1" dirty="0">
                        <a:solidFill>
                          <a:srgbClr val="0070C0"/>
                        </a:solidFill>
                        <a:latin typeface="+mn-ea"/>
                        <a:ea typeface="+mn-ea"/>
                      </a:endParaRPr>
                    </a:p>
                  </a:txBody>
                  <a:tcPr marL="0" marR="0" marT="0" marB="0">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ja-JP" altLang="en-US" sz="1200" b="1" dirty="0">
                        <a:solidFill>
                          <a:srgbClr val="0070C0"/>
                        </a:solidFill>
                        <a:latin typeface="+mn-ea"/>
                        <a:ea typeface="+mn-ea"/>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２点（再診時）</a:t>
                      </a:r>
                      <a:endParaRPr kumimoji="1" lang="ja-JP" altLang="en-US" sz="1200" b="1" dirty="0">
                        <a:solidFill>
                          <a:srgbClr val="0070C0"/>
                        </a:solidFill>
                        <a:latin typeface="+mn-ea"/>
                        <a:ea typeface="+mn-ea"/>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1,000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点（</a:t>
                      </a: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10,000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円）</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12700" cap="flat" cmpd="sng" algn="ctr">
                      <a:no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99225521"/>
                  </a:ext>
                </a:extLst>
              </a:tr>
              <a:tr h="0">
                <a:tc>
                  <a:txBody>
                    <a:bodyPr/>
                    <a:lstStyle/>
                    <a:p>
                      <a:pPr algn="ctr"/>
                      <a:endParaRPr kumimoji="1" lang="ja-JP" altLang="en-US" sz="1200" b="1" dirty="0">
                        <a:solidFill>
                          <a:srgbClr val="0070C0"/>
                        </a:solidFill>
                        <a:latin typeface="+mn-ea"/>
                        <a:ea typeface="+mn-ea"/>
                      </a:endParaRPr>
                    </a:p>
                  </a:txBody>
                  <a:tcPr marL="0" marR="0" marT="0" marB="0">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rgbClr val="0070C0"/>
                        </a:solidFill>
                        <a:latin typeface="+mn-ea"/>
                        <a:ea typeface="+mn-ea"/>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tc gridSpan="2">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dirty="0">
                          <a:solidFill>
                            <a:srgbClr val="FF0000"/>
                          </a:solidFill>
                          <a:latin typeface="+mn-ea"/>
                          <a:ea typeface="+mn-ea"/>
                        </a:rPr>
                        <a:t>　　　　　　　　　　　               </a:t>
                      </a:r>
                      <a:r>
                        <a:rPr kumimoji="1" lang="ja-JP" altLang="en-US" sz="1200" b="1" dirty="0">
                          <a:solidFill>
                            <a:srgbClr val="0070C0"/>
                          </a:solidFill>
                          <a:latin typeface="+mn-ea"/>
                          <a:ea typeface="+mn-ea"/>
                        </a:rPr>
                        <a:t>合計</a:t>
                      </a:r>
                      <a:r>
                        <a:rPr kumimoji="1" lang="ja-JP" altLang="en-US" sz="1200" b="1" dirty="0">
                          <a:solidFill>
                            <a:srgbClr val="FF0000"/>
                          </a:solidFill>
                          <a:latin typeface="+mn-ea"/>
                          <a:ea typeface="+mn-ea"/>
                        </a:rPr>
                        <a:t> </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tc hMerge="1">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6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　 </a:t>
                      </a: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1,600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点</a:t>
                      </a:r>
                      <a:r>
                        <a:rPr kumimoji="1" lang="ja-JP" altLang="en-US" sz="1200" b="1" i="0" u="none" strike="noStrike" kern="100" cap="none" spc="0" normalizeH="0" baseline="0" noProof="0" dirty="0">
                          <a:ln>
                            <a:noFill/>
                          </a:ln>
                          <a:solidFill>
                            <a:schemeClr val="accent6">
                              <a:lumMod val="75000"/>
                            </a:schemeClr>
                          </a:solidFill>
                          <a:effectLst/>
                          <a:uLnTx/>
                          <a:uFillTx/>
                          <a:latin typeface="+mn-ea"/>
                          <a:ea typeface="+mn-ea"/>
                          <a:cs typeface="Times New Roman" panose="02020603050405020304" pitchFamily="18" charset="0"/>
                        </a:rPr>
                        <a:t>（</a:t>
                      </a:r>
                      <a:r>
                        <a:rPr kumimoji="1" lang="en-US" altLang="ja-JP" sz="1200" b="1" i="0" u="none" strike="noStrike" kern="100" cap="none" spc="0" normalizeH="0" baseline="0" noProof="0" dirty="0">
                          <a:ln>
                            <a:noFill/>
                          </a:ln>
                          <a:solidFill>
                            <a:schemeClr val="accent6">
                              <a:lumMod val="75000"/>
                            </a:schemeClr>
                          </a:solidFill>
                          <a:effectLst/>
                          <a:uLnTx/>
                          <a:uFillTx/>
                          <a:latin typeface="+mn-ea"/>
                          <a:ea typeface="+mn-ea"/>
                          <a:cs typeface="Times New Roman" panose="02020603050405020304" pitchFamily="18" charset="0"/>
                        </a:rPr>
                        <a:t>16,000</a:t>
                      </a:r>
                      <a:r>
                        <a:rPr kumimoji="1" lang="ja-JP" altLang="en-US" sz="1200" b="1" i="0" u="none" strike="noStrike" kern="100" cap="none" spc="0" normalizeH="0" baseline="0" noProof="0" dirty="0">
                          <a:ln>
                            <a:noFill/>
                          </a:ln>
                          <a:solidFill>
                            <a:schemeClr val="accent6">
                              <a:lumMod val="75000"/>
                            </a:schemeClr>
                          </a:solidFill>
                          <a:effectLst/>
                          <a:uLnTx/>
                          <a:uFillTx/>
                          <a:latin typeface="+mn-ea"/>
                          <a:ea typeface="+mn-ea"/>
                          <a:cs typeface="Times New Roman" panose="02020603050405020304" pitchFamily="18" charset="0"/>
                        </a:rPr>
                        <a:t>円）</a:t>
                      </a:r>
                      <a:endParaRPr kumimoji="1" lang="en-US" altLang="ja-JP" sz="1200" b="1" i="0" u="none" strike="noStrike" kern="100" cap="none" spc="0" normalizeH="0" baseline="0" noProof="0" dirty="0">
                        <a:ln>
                          <a:noFill/>
                        </a:ln>
                        <a:solidFill>
                          <a:schemeClr val="accent6">
                            <a:lumMod val="75000"/>
                          </a:schemeClr>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28575" cap="flat" cmpd="sng" algn="ctr">
                      <a:solidFill>
                        <a:srgbClr val="0070C0"/>
                      </a:solid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176070223"/>
                  </a:ext>
                </a:extLst>
              </a:tr>
            </a:tbl>
          </a:graphicData>
        </a:graphic>
      </p:graphicFrame>
      <p:sp>
        <p:nvSpPr>
          <p:cNvPr id="5" name="テキスト ボックス 4">
            <a:extLst>
              <a:ext uri="{FF2B5EF4-FFF2-40B4-BE49-F238E27FC236}">
                <a16:creationId xmlns:a16="http://schemas.microsoft.com/office/drawing/2014/main" id="{03C5BECA-DB01-DF7E-66FA-8483ADA89C88}"/>
              </a:ext>
            </a:extLst>
          </p:cNvPr>
          <p:cNvSpPr txBox="1"/>
          <p:nvPr/>
        </p:nvSpPr>
        <p:spPr>
          <a:xfrm>
            <a:off x="6701260" y="2007337"/>
            <a:ext cx="4952913"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highlight>
                  <a:srgbClr val="FFFFFF"/>
                </a:highlight>
                <a:uLnTx/>
                <a:uFillTx/>
                <a:latin typeface="ＭＳ Ｐゴシック"/>
                <a:ea typeface="ＭＳ Ｐゴシック"/>
                <a:cs typeface="+mn-cs"/>
              </a:rPr>
              <a:t>初・再診料等の算定回数を入力すれば、</a:t>
            </a:r>
            <a:endParaRPr kumimoji="1" lang="en-US" altLang="ja-JP" sz="1800" b="1" i="0" u="none" strike="noStrike" kern="1200" cap="none" spc="0" normalizeH="0" baseline="0" noProof="0" dirty="0">
              <a:ln>
                <a:noFill/>
              </a:ln>
              <a:solidFill>
                <a:prstClr val="black"/>
              </a:solidFill>
              <a:effectLst/>
              <a:highlight>
                <a:srgbClr val="FFFFFF"/>
              </a:highlight>
              <a:uLnTx/>
              <a:uFillTx/>
              <a:latin typeface="ＭＳ Ｐゴシック"/>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highlight>
                  <a:srgbClr val="FFFFFF"/>
                </a:highlight>
                <a:uLnTx/>
                <a:uFillTx/>
                <a:latin typeface="ＭＳ Ｐゴシック"/>
                <a:ea typeface="ＭＳ Ｐゴシック"/>
                <a:cs typeface="+mn-cs"/>
              </a:rPr>
              <a:t>ベースアップ評価料の算定金額見込みは</a:t>
            </a:r>
            <a:endParaRPr kumimoji="1" lang="en-US" altLang="ja-JP" sz="1800" b="1" i="0" u="none" strike="noStrike" kern="1200" cap="none" spc="0" normalizeH="0" baseline="0" noProof="0" dirty="0">
              <a:ln>
                <a:noFill/>
              </a:ln>
              <a:solidFill>
                <a:prstClr val="black"/>
              </a:solidFill>
              <a:effectLst/>
              <a:highlight>
                <a:srgbClr val="FFFFFF"/>
              </a:highlight>
              <a:uLnTx/>
              <a:uFillTx/>
              <a:latin typeface="ＭＳ Ｐゴシック"/>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black"/>
                </a:solidFill>
                <a:effectLst/>
                <a:highlight>
                  <a:srgbClr val="FFFFFF"/>
                </a:highlight>
                <a:uLnTx/>
                <a:uFillTx/>
                <a:latin typeface="ＭＳ Ｐゴシック"/>
                <a:ea typeface="ＭＳ Ｐゴシック"/>
                <a:cs typeface="+mn-cs"/>
              </a:rPr>
              <a:t>自動計算される</a:t>
            </a:r>
            <a:endParaRPr kumimoji="1" lang="en-US" altLang="ja-JP" sz="1800" b="1" i="0" u="none" strike="noStrike" kern="1200" cap="none" spc="0" normalizeH="0" baseline="0" noProof="0" dirty="0">
              <a:ln>
                <a:noFill/>
              </a:ln>
              <a:solidFill>
                <a:prstClr val="black"/>
              </a:solidFill>
              <a:effectLst/>
              <a:highlight>
                <a:srgbClr val="FFFFFF"/>
              </a:highlight>
              <a:uLnTx/>
              <a:uFillTx/>
              <a:latin typeface="ＭＳ Ｐゴシック"/>
              <a:ea typeface="ＭＳ Ｐゴシック"/>
              <a:cs typeface="+mn-cs"/>
            </a:endParaRPr>
          </a:p>
        </p:txBody>
      </p:sp>
      <p:graphicFrame>
        <p:nvGraphicFramePr>
          <p:cNvPr id="7" name="表 6">
            <a:extLst>
              <a:ext uri="{FF2B5EF4-FFF2-40B4-BE49-F238E27FC236}">
                <a16:creationId xmlns:a16="http://schemas.microsoft.com/office/drawing/2014/main" id="{3553727D-EED7-BDF3-DC0C-92C38B12A159}"/>
              </a:ext>
            </a:extLst>
          </p:cNvPr>
          <p:cNvGraphicFramePr>
            <a:graphicFrameLocks noGrp="1"/>
          </p:cNvGraphicFramePr>
          <p:nvPr>
            <p:extLst>
              <p:ext uri="{D42A27DB-BD31-4B8C-83A1-F6EECF244321}">
                <p14:modId xmlns:p14="http://schemas.microsoft.com/office/powerpoint/2010/main" val="3182048622"/>
              </p:ext>
            </p:extLst>
          </p:nvPr>
        </p:nvGraphicFramePr>
        <p:xfrm>
          <a:off x="1058481" y="4637827"/>
          <a:ext cx="4074795" cy="791604"/>
        </p:xfrm>
        <a:graphic>
          <a:graphicData uri="http://schemas.openxmlformats.org/drawingml/2006/table">
            <a:tbl>
              <a:tblPr firstRow="1" bandRow="1">
                <a:tableStyleId>{5C22544A-7EE6-4342-B048-85BDC9FD1C3A}</a:tableStyleId>
              </a:tblPr>
              <a:tblGrid>
                <a:gridCol w="1256030">
                  <a:extLst>
                    <a:ext uri="{9D8B030D-6E8A-4147-A177-3AD203B41FA5}">
                      <a16:colId xmlns:a16="http://schemas.microsoft.com/office/drawing/2014/main" val="670504124"/>
                    </a:ext>
                  </a:extLst>
                </a:gridCol>
                <a:gridCol w="340845">
                  <a:extLst>
                    <a:ext uri="{9D8B030D-6E8A-4147-A177-3AD203B41FA5}">
                      <a16:colId xmlns:a16="http://schemas.microsoft.com/office/drawing/2014/main" val="2758419447"/>
                    </a:ext>
                  </a:extLst>
                </a:gridCol>
                <a:gridCol w="769770">
                  <a:extLst>
                    <a:ext uri="{9D8B030D-6E8A-4147-A177-3AD203B41FA5}">
                      <a16:colId xmlns:a16="http://schemas.microsoft.com/office/drawing/2014/main" val="261292023"/>
                    </a:ext>
                  </a:extLst>
                </a:gridCol>
                <a:gridCol w="463550">
                  <a:extLst>
                    <a:ext uri="{9D8B030D-6E8A-4147-A177-3AD203B41FA5}">
                      <a16:colId xmlns:a16="http://schemas.microsoft.com/office/drawing/2014/main" val="860246000"/>
                    </a:ext>
                  </a:extLst>
                </a:gridCol>
                <a:gridCol w="1244600">
                  <a:extLst>
                    <a:ext uri="{9D8B030D-6E8A-4147-A177-3AD203B41FA5}">
                      <a16:colId xmlns:a16="http://schemas.microsoft.com/office/drawing/2014/main" val="4080441148"/>
                    </a:ext>
                  </a:extLst>
                </a:gridCol>
              </a:tblGrid>
              <a:tr h="425844">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１ヶ月当たりの</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算定金額</a:t>
                      </a:r>
                      <a:endParaRPr kumimoji="1" lang="ja-JP" altLang="en-US" sz="1200" b="1" dirty="0">
                        <a:solidFill>
                          <a:srgbClr val="0070C0"/>
                        </a:solidFill>
                        <a:latin typeface="+mn-ea"/>
                        <a:ea typeface="+mn-ea"/>
                      </a:endParaRPr>
                    </a:p>
                  </a:txBody>
                  <a:tcPr marL="0" marR="0" marT="0" marB="0" anchor="ctr">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a:r>
                        <a:rPr kumimoji="1" lang="en-US" altLang="ja-JP" sz="1200" b="1" dirty="0">
                          <a:solidFill>
                            <a:srgbClr val="0070C0"/>
                          </a:solidFill>
                          <a:latin typeface="+mn-ea"/>
                          <a:ea typeface="+mn-ea"/>
                        </a:rPr>
                        <a:t>÷</a:t>
                      </a:r>
                      <a:endParaRPr kumimoji="1" lang="ja-JP" altLang="en-US" sz="1200" b="1" dirty="0">
                        <a:solidFill>
                          <a:srgbClr val="0070C0"/>
                        </a:solidFill>
                        <a:latin typeface="+mn-ea"/>
                        <a:ea typeface="+mn-ea"/>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1.165</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ja-JP" altLang="en-US" sz="1200" b="1" dirty="0">
                        <a:solidFill>
                          <a:srgbClr val="0070C0"/>
                        </a:solidFill>
                        <a:latin typeface="+mn-ea"/>
                        <a:ea typeface="+mn-ea"/>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対象職員</a:t>
                      </a:r>
                      <a:r>
                        <a:rPr kumimoji="1" lang="ja-JP" altLang="en-US" sz="1200" b="1" i="0" u="none" strike="noStrike" kern="100" cap="none" spc="0" normalizeH="0" baseline="0" noProof="0" dirty="0">
                          <a:ln>
                            <a:noFill/>
                          </a:ln>
                          <a:solidFill>
                            <a:schemeClr val="accent6">
                              <a:lumMod val="75000"/>
                            </a:schemeClr>
                          </a:solidFill>
                          <a:effectLst/>
                          <a:uLnTx/>
                          <a:uFillTx/>
                          <a:latin typeface="+mn-ea"/>
                          <a:ea typeface="+mn-ea"/>
                          <a:cs typeface="Times New Roman" panose="02020603050405020304" pitchFamily="18" charset="0"/>
                        </a:rPr>
                        <a:t>全体</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の</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賃金改善見込み額</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6350" cap="flat" cmpd="sng" algn="ctr">
                      <a:solidFill>
                        <a:srgbClr val="0070C0"/>
                      </a:solidFill>
                      <a:prstDash val="dash"/>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629996529"/>
                  </a:ext>
                </a:extLst>
              </a:tr>
              <a:tr h="0">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endParaRPr kumimoji="1" lang="ja-JP" altLang="en-US" sz="1200" b="1" dirty="0">
                        <a:solidFill>
                          <a:srgbClr val="0070C0"/>
                        </a:solidFill>
                        <a:latin typeface="+mn-ea"/>
                        <a:ea typeface="+mn-ea"/>
                      </a:endParaRPr>
                    </a:p>
                  </a:txBody>
                  <a:tcPr marL="0" marR="0" marT="0" marB="0">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ja-JP" altLang="en-US" sz="1200" b="1" dirty="0">
                        <a:solidFill>
                          <a:srgbClr val="0070C0"/>
                        </a:solidFill>
                        <a:latin typeface="+mn-ea"/>
                        <a:ea typeface="+mn-ea"/>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336881496"/>
                  </a:ext>
                </a:extLst>
              </a:tr>
              <a:tr h="0">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16,000</a:t>
                      </a: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円</a:t>
                      </a:r>
                      <a:endParaRPr kumimoji="1" lang="ja-JP" altLang="en-US" sz="1200" b="1" dirty="0">
                        <a:solidFill>
                          <a:srgbClr val="0070C0"/>
                        </a:solidFill>
                        <a:latin typeface="+mn-ea"/>
                        <a:ea typeface="+mn-ea"/>
                      </a:endParaRPr>
                    </a:p>
                  </a:txBody>
                  <a:tcPr marL="0" marR="0" marT="0" marB="0">
                    <a:lnL w="6350" cap="flat" cmpd="sng" algn="ctr">
                      <a:solidFill>
                        <a:srgbClr val="0070C0"/>
                      </a:solidFill>
                      <a:prstDash val="dash"/>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ja-JP" altLang="en-US" sz="1200" b="1" dirty="0">
                        <a:solidFill>
                          <a:srgbClr val="0070C0"/>
                        </a:solidFill>
                        <a:latin typeface="+mn-ea"/>
                        <a:ea typeface="+mn-ea"/>
                      </a:endParaRP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algn="ctr"/>
                      <a:r>
                        <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1.165</a:t>
                      </a:r>
                    </a:p>
                  </a:txBody>
                  <a:tcPr marL="0" marR="0" marT="0" marB="0">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rPr>
                        <a:t>＝</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1" lang="en-US" altLang="ja-JP" sz="1200" b="1" dirty="0">
                          <a:solidFill>
                            <a:srgbClr val="0070C0"/>
                          </a:solidFill>
                          <a:latin typeface="+mn-ea"/>
                        </a:rPr>
                        <a:t>13,734</a:t>
                      </a:r>
                      <a:r>
                        <a:rPr kumimoji="1" lang="ja-JP" altLang="en-US" sz="1200" b="1" dirty="0">
                          <a:solidFill>
                            <a:srgbClr val="0070C0"/>
                          </a:solidFill>
                          <a:latin typeface="+mn-ea"/>
                        </a:rPr>
                        <a:t>円</a:t>
                      </a:r>
                      <a:endParaRPr kumimoji="1" lang="en-US" altLang="ja-JP" sz="1200" b="1" i="0" u="none" strike="noStrike" kern="100" cap="none" spc="0" normalizeH="0" baseline="0" noProof="0" dirty="0">
                        <a:ln>
                          <a:noFill/>
                        </a:ln>
                        <a:solidFill>
                          <a:srgbClr val="0070C0"/>
                        </a:solidFill>
                        <a:effectLst/>
                        <a:uLnTx/>
                        <a:uFillTx/>
                        <a:latin typeface="+mn-ea"/>
                        <a:ea typeface="+mn-ea"/>
                        <a:cs typeface="Times New Roman" panose="02020603050405020304" pitchFamily="18" charset="0"/>
                      </a:endParaRPr>
                    </a:p>
                  </a:txBody>
                  <a:tcPr marL="0" marR="0" marT="0" marB="0">
                    <a:lnL w="12700" cap="flat" cmpd="sng" algn="ctr">
                      <a:noFill/>
                      <a:prstDash val="solid"/>
                      <a:round/>
                      <a:headEnd type="none" w="med" len="med"/>
                      <a:tailEnd type="none" w="med" len="med"/>
                    </a:lnL>
                    <a:lnR w="6350" cap="flat" cmpd="sng" algn="ctr">
                      <a:solidFill>
                        <a:srgbClr val="0070C0"/>
                      </a:solidFill>
                      <a:prstDash val="dash"/>
                      <a:round/>
                      <a:headEnd type="none" w="med" len="med"/>
                      <a:tailEnd type="none" w="med" len="med"/>
                    </a:lnR>
                    <a:lnT w="12700" cap="flat" cmpd="sng" algn="ctr">
                      <a:noFill/>
                      <a:prstDash val="solid"/>
                      <a:round/>
                      <a:headEnd type="none" w="med" len="med"/>
                      <a:tailEnd type="none" w="med" len="med"/>
                    </a:lnT>
                    <a:lnB w="6350" cap="flat" cmpd="sng" algn="ctr">
                      <a:solidFill>
                        <a:srgbClr val="0070C0"/>
                      </a:solidFill>
                      <a:prstDash val="dash"/>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82738674"/>
                  </a:ext>
                </a:extLst>
              </a:tr>
            </a:tbl>
          </a:graphicData>
        </a:graphic>
      </p:graphicFrame>
      <p:sp>
        <p:nvSpPr>
          <p:cNvPr id="12" name="テキスト ボックス 11">
            <a:extLst>
              <a:ext uri="{FF2B5EF4-FFF2-40B4-BE49-F238E27FC236}">
                <a16:creationId xmlns:a16="http://schemas.microsoft.com/office/drawing/2014/main" id="{423A8A74-B2D6-1312-ED5A-AEC63E22A88D}"/>
              </a:ext>
            </a:extLst>
          </p:cNvPr>
          <p:cNvSpPr txBox="1"/>
          <p:nvPr/>
        </p:nvSpPr>
        <p:spPr>
          <a:xfrm>
            <a:off x="380301" y="4693806"/>
            <a:ext cx="6781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70C0"/>
                </a:solidFill>
                <a:effectLst/>
                <a:uLnTx/>
                <a:uFillTx/>
                <a:latin typeface="ＭＳ Ｐゴシック"/>
                <a:ea typeface="ＭＳ Ｐゴシック"/>
                <a:cs typeface="+mn-cs"/>
              </a:rPr>
              <a:t>（例）</a:t>
            </a:r>
          </a:p>
        </p:txBody>
      </p:sp>
      <p:sp>
        <p:nvSpPr>
          <p:cNvPr id="15" name="テキスト ボックス 14">
            <a:extLst>
              <a:ext uri="{FF2B5EF4-FFF2-40B4-BE49-F238E27FC236}">
                <a16:creationId xmlns:a16="http://schemas.microsoft.com/office/drawing/2014/main" id="{EDAED276-480F-B299-14BC-0A20B4F02405}"/>
              </a:ext>
            </a:extLst>
          </p:cNvPr>
          <p:cNvSpPr txBox="1"/>
          <p:nvPr/>
        </p:nvSpPr>
        <p:spPr>
          <a:xfrm>
            <a:off x="1327388" y="5619451"/>
            <a:ext cx="10326785" cy="1015663"/>
          </a:xfrm>
          <a:prstGeom prst="rect">
            <a:avLst/>
          </a:prstGeom>
          <a:noFill/>
          <a:ln>
            <a:solidFill>
              <a:schemeClr val="accent2"/>
            </a:solidFill>
          </a:ln>
        </p:spPr>
        <p:txBody>
          <a:bodyPr wrap="square" rtlCol="0">
            <a:spAutoFit/>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000" b="1" i="0" u="none" strike="noStrike" kern="1200" cap="none" spc="0" normalizeH="0" baseline="0" noProof="0" dirty="0">
                <a:ln>
                  <a:noFill/>
                </a:ln>
                <a:solidFill>
                  <a:srgbClr val="C00000"/>
                </a:solidFill>
                <a:effectLst/>
                <a:uLnTx/>
                <a:uFillTx/>
                <a:latin typeface="ＭＳ Ｐゴシック"/>
                <a:ea typeface="ＭＳ Ｐゴシック"/>
                <a:cs typeface="+mn-cs"/>
              </a:rPr>
              <a:t>届出の際に、個々の対象職員の賃金や賃金改善見込み額を記載する必要はありません</a:t>
            </a:r>
            <a:endParaRPr kumimoji="1" lang="en-US" altLang="ja-JP" sz="2000" b="1" i="0" u="none" strike="noStrike" kern="1200" cap="none" spc="0" normalizeH="0" baseline="0" noProof="0" dirty="0">
              <a:ln>
                <a:noFill/>
              </a:ln>
              <a:solidFill>
                <a:srgbClr val="C00000"/>
              </a:solidFill>
              <a:effectLst/>
              <a:uLnTx/>
              <a:uFillTx/>
              <a:latin typeface="ＭＳ Ｐゴシック"/>
              <a:ea typeface="ＭＳ Ｐゴシック"/>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2000" b="1" i="0" u="none" strike="noStrike" kern="1200" cap="none" spc="0" normalizeH="0" baseline="0" noProof="0" dirty="0">
                <a:ln>
                  <a:noFill/>
                </a:ln>
                <a:solidFill>
                  <a:srgbClr val="C00000"/>
                </a:solidFill>
                <a:effectLst/>
                <a:uLnTx/>
                <a:uFillTx/>
                <a:latin typeface="ＭＳ Ｐゴシック"/>
                <a:ea typeface="ＭＳ Ｐゴシック"/>
                <a:cs typeface="+mn-cs"/>
              </a:rPr>
              <a:t>　　→　個々の職員の給与額は記載する必要がないので、職員に作成を任せることができます</a:t>
            </a:r>
            <a:endParaRPr kumimoji="1" lang="en-US" altLang="ja-JP" sz="2000" b="1" i="0" u="none" strike="noStrike" kern="1200" cap="none" spc="0" normalizeH="0" baseline="0" noProof="0" dirty="0">
              <a:ln>
                <a:noFill/>
              </a:ln>
              <a:solidFill>
                <a:srgbClr val="C00000"/>
              </a:solidFill>
              <a:effectLst/>
              <a:uLnTx/>
              <a:uFillTx/>
              <a:latin typeface="ＭＳ Ｐゴシック"/>
              <a:ea typeface="ＭＳ Ｐゴシック"/>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1" lang="ja-JP" altLang="en-US" sz="2000" b="1" i="0" u="none" strike="noStrike" kern="1200" cap="none" spc="0" normalizeH="0" baseline="0" noProof="0" dirty="0">
                <a:ln>
                  <a:noFill/>
                </a:ln>
                <a:solidFill>
                  <a:srgbClr val="C00000"/>
                </a:solidFill>
                <a:effectLst/>
                <a:uLnTx/>
                <a:uFillTx/>
                <a:latin typeface="ＭＳ Ｐゴシック"/>
                <a:ea typeface="ＭＳ Ｐゴシック"/>
                <a:cs typeface="+mn-cs"/>
              </a:rPr>
              <a:t>対象職員の人数も記載する必要はありません</a:t>
            </a:r>
            <a:endParaRPr kumimoji="1" lang="en-US" altLang="ja-JP" sz="2000" b="1" i="0" u="none" strike="noStrike" kern="1200" cap="none" spc="0" normalizeH="0" baseline="0" noProof="0" dirty="0">
              <a:ln>
                <a:noFill/>
              </a:ln>
              <a:solidFill>
                <a:srgbClr val="C00000"/>
              </a:solidFill>
              <a:effectLst/>
              <a:uLnTx/>
              <a:uFillTx/>
              <a:latin typeface="ＭＳ Ｐゴシック"/>
              <a:ea typeface="ＭＳ Ｐゴシック"/>
              <a:cs typeface="+mn-cs"/>
            </a:endParaRPr>
          </a:p>
        </p:txBody>
      </p:sp>
      <p:pic>
        <p:nvPicPr>
          <p:cNvPr id="16" name="図 15" descr="アイコン&#10;&#10;自動的に生成された説明">
            <a:extLst>
              <a:ext uri="{FF2B5EF4-FFF2-40B4-BE49-F238E27FC236}">
                <a16:creationId xmlns:a16="http://schemas.microsoft.com/office/drawing/2014/main" id="{51038473-1060-F32F-D320-1CA27CE0D8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3255" y="5619452"/>
            <a:ext cx="1176523" cy="927994"/>
          </a:xfrm>
          <a:prstGeom prst="rect">
            <a:avLst/>
          </a:prstGeom>
        </p:spPr>
      </p:pic>
      <p:sp>
        <p:nvSpPr>
          <p:cNvPr id="19" name="テキスト ボックス 18">
            <a:extLst>
              <a:ext uri="{FF2B5EF4-FFF2-40B4-BE49-F238E27FC236}">
                <a16:creationId xmlns:a16="http://schemas.microsoft.com/office/drawing/2014/main" id="{9EFBD4BE-31CC-196C-B7B9-09A62D84E68C}"/>
              </a:ext>
            </a:extLst>
          </p:cNvPr>
          <p:cNvSpPr txBox="1"/>
          <p:nvPr/>
        </p:nvSpPr>
        <p:spPr>
          <a:xfrm>
            <a:off x="168937" y="517936"/>
            <a:ext cx="11869118" cy="1414683"/>
          </a:xfrm>
          <a:prstGeom prst="rect">
            <a:avLst/>
          </a:prstGeom>
          <a:solidFill>
            <a:srgbClr val="DDFFE0"/>
          </a:solidFill>
          <a:ln w="28575">
            <a:solidFill>
              <a:srgbClr val="068427"/>
            </a:solidFill>
          </a:ln>
        </p:spPr>
        <p:txBody>
          <a:bodyPr wrap="square" rtlCol="0">
            <a:spAutoFit/>
          </a:bodyPr>
          <a:lstStyle/>
          <a:p>
            <a:pPr marL="457200" marR="0" lvl="0" indent="-457200" algn="just" defTabSz="914400" rtl="0" eaLnBrk="1" fontAlgn="auto" latinLnBrk="0" hangingPunct="1">
              <a:lnSpc>
                <a:spcPct val="150000"/>
              </a:lnSpc>
              <a:spcBef>
                <a:spcPts val="0"/>
              </a:spcBef>
              <a:spcAft>
                <a:spcPts val="0"/>
              </a:spcAft>
              <a:buClrTx/>
              <a:buSzTx/>
              <a:buFont typeface="+mj-lt"/>
              <a:buAutoNum type="arabicPeriod"/>
              <a:tabLst/>
              <a:defRPr/>
            </a:pPr>
            <a:r>
              <a:rPr kumimoji="1" lang="ja-JP" altLang="en-US" sz="2300" b="1" i="0" u="none" strike="noStrike" kern="1200" cap="none" spc="0" normalizeH="0" baseline="0" noProof="0" dirty="0">
                <a:ln>
                  <a:noFill/>
                </a:ln>
                <a:solidFill>
                  <a:srgbClr val="002060"/>
                </a:solidFill>
                <a:effectLst/>
                <a:uLnTx/>
                <a:uFillTx/>
                <a:latin typeface="ＭＳ Ｐゴシック"/>
                <a:ea typeface="ＭＳ Ｐゴシック"/>
                <a:cs typeface="+mn-cs"/>
              </a:rPr>
              <a:t>直近１か月間の初・再診料等の算定回数を入力（事前にレセコンで調べておく）</a:t>
            </a:r>
            <a:endParaRPr kumimoji="1" lang="en-US" altLang="ja-JP" sz="2300" b="1" i="0" u="none" strike="noStrike" kern="1200" cap="none" spc="0" normalizeH="0" baseline="0" noProof="0" dirty="0">
              <a:ln>
                <a:noFill/>
              </a:ln>
              <a:solidFill>
                <a:srgbClr val="002060"/>
              </a:solidFill>
              <a:effectLst/>
              <a:uLnTx/>
              <a:uFillTx/>
              <a:latin typeface="ＭＳ Ｐゴシック"/>
              <a:ea typeface="ＭＳ Ｐゴシック"/>
              <a:cs typeface="+mn-cs"/>
            </a:endParaRPr>
          </a:p>
          <a:p>
            <a:pPr marL="266700" marR="0" lvl="0" defTabSz="914400" rtl="0" eaLnBrk="1" fontAlgn="auto" latinLnBrk="0" hangingPunct="1">
              <a:lnSpc>
                <a:spcPct val="15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rPr>
              <a:t>２月に届出の場合は、１月の初・再診料等の算定回数を調べる</a:t>
            </a:r>
            <a:endParaRPr kumimoji="1" lang="en-US" altLang="ja-JP"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endParaRPr>
          </a:p>
          <a:p>
            <a:pPr marL="266700" marR="0" lvl="0" defTabSz="914400" rtl="0" eaLnBrk="1" fontAlgn="auto" latinLnBrk="0" hangingPunct="1">
              <a:lnSpc>
                <a:spcPct val="15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rPr>
              <a:t>（１月の算定回数が通常と大きく違う場合や、季節変動がある場合は、過去</a:t>
            </a:r>
            <a:r>
              <a:rPr kumimoji="1" lang="en-US" altLang="ja-JP"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rPr>
              <a:t>3</a:t>
            </a:r>
            <a:r>
              <a:rPr kumimoji="1" lang="ja-JP" altLang="en-US"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rPr>
              <a:t>カ月間や半年間の平均等でも可）</a:t>
            </a:r>
            <a:endParaRPr kumimoji="1" lang="en-US" altLang="ja-JP"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endParaRPr>
          </a:p>
        </p:txBody>
      </p:sp>
      <p:sp>
        <p:nvSpPr>
          <p:cNvPr id="20" name="テキスト ボックス 19">
            <a:extLst>
              <a:ext uri="{FF2B5EF4-FFF2-40B4-BE49-F238E27FC236}">
                <a16:creationId xmlns:a16="http://schemas.microsoft.com/office/drawing/2014/main" id="{F2B411DD-35D0-82C0-3DEF-D120E7D77585}"/>
              </a:ext>
            </a:extLst>
          </p:cNvPr>
          <p:cNvSpPr txBox="1"/>
          <p:nvPr/>
        </p:nvSpPr>
        <p:spPr>
          <a:xfrm>
            <a:off x="153399" y="3288242"/>
            <a:ext cx="11867724" cy="1177245"/>
          </a:xfrm>
          <a:prstGeom prst="rect">
            <a:avLst/>
          </a:prstGeom>
          <a:solidFill>
            <a:srgbClr val="DDFFE0"/>
          </a:solidFill>
          <a:ln w="28575">
            <a:solidFill>
              <a:srgbClr val="068427"/>
            </a:solidFill>
          </a:ln>
        </p:spPr>
        <p:txBody>
          <a:bodyPr wrap="square" rtlCol="0">
            <a:spAutoFit/>
          </a:bodyPr>
          <a:lstStyle/>
          <a:p>
            <a:pPr marL="457200" marR="0" lvl="0" indent="-457200" algn="just" defTabSz="457200" rtl="0" eaLnBrk="1" fontAlgn="auto" latinLnBrk="0" hangingPunct="1">
              <a:lnSpc>
                <a:spcPct val="150000"/>
              </a:lnSpc>
              <a:spcBef>
                <a:spcPts val="0"/>
              </a:spcBef>
              <a:spcAft>
                <a:spcPts val="0"/>
              </a:spcAft>
              <a:buClrTx/>
              <a:buSzTx/>
              <a:buFont typeface="+mj-lt"/>
              <a:buAutoNum type="arabicPeriod" startAt="2"/>
              <a:tabLst/>
              <a:defRPr/>
            </a:pPr>
            <a:r>
              <a:rPr kumimoji="0" lang="ja-JP" altLang="en-US" sz="23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上記金額を</a:t>
            </a:r>
            <a:r>
              <a:rPr kumimoji="0" lang="en-US" altLang="ja-JP" sz="23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1.165</a:t>
            </a:r>
            <a:r>
              <a:rPr kumimoji="0" lang="ja-JP" altLang="en-US" sz="23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で割り、対象職員</a:t>
            </a:r>
            <a:r>
              <a:rPr kumimoji="0" lang="ja-JP" altLang="en-US" sz="2300" b="1" i="0" u="none" strike="noStrike" kern="1200" cap="none" spc="0" normalizeH="0" baseline="0" noProof="0" dirty="0">
                <a:ln>
                  <a:noFill/>
                </a:ln>
                <a:solidFill>
                  <a:srgbClr val="E97132"/>
                </a:solidFill>
                <a:effectLst/>
                <a:uLnTx/>
                <a:uFillTx/>
                <a:latin typeface="游ゴシック" panose="020B0400000000000000" pitchFamily="50" charset="-128"/>
                <a:ea typeface="游ゴシック" panose="020B0400000000000000" pitchFamily="50" charset="-128"/>
                <a:cs typeface="+mn-cs"/>
              </a:rPr>
              <a:t>「全体」</a:t>
            </a:r>
            <a:r>
              <a:rPr kumimoji="0" lang="ja-JP" altLang="en-US" sz="23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rPr>
              <a:t>の賃金改善見込み額を設定</a:t>
            </a:r>
            <a:endParaRPr kumimoji="0" lang="en-US" altLang="ja-JP" sz="2300" b="1" i="0" u="none" strike="noStrike" kern="1200" cap="none" spc="0" normalizeH="0" baseline="0" noProof="0" dirty="0">
              <a:ln>
                <a:noFill/>
              </a:ln>
              <a:solidFill>
                <a:srgbClr val="002060"/>
              </a:solidFill>
              <a:effectLst/>
              <a:uLnTx/>
              <a:uFillTx/>
              <a:latin typeface="游ゴシック" panose="020B0400000000000000" pitchFamily="50" charset="-128"/>
              <a:ea typeface="游ゴシック" panose="020B0400000000000000" pitchFamily="50" charset="-128"/>
              <a:cs typeface="+mn-cs"/>
            </a:endParaRPr>
          </a:p>
          <a:p>
            <a:pPr marL="269875" marR="0" lvl="0" indent="0" algn="just" defTabSz="457200" rtl="0" eaLnBrk="1" fontAlgn="auto" latinLnBrk="0" hangingPunct="1">
              <a:lnSpc>
                <a:spcPct val="100000"/>
              </a:lnSpc>
              <a:spcBef>
                <a:spcPts val="0"/>
              </a:spcBef>
              <a:spcAft>
                <a:spcPts val="0"/>
              </a:spcAft>
              <a:buClrTx/>
              <a:buSzTx/>
              <a:buFontTx/>
              <a:buNone/>
              <a:tabLst/>
              <a:defRPr/>
            </a:pPr>
            <a:r>
              <a:rPr kumimoji="0" lang="ja-JP" altLang="en-US"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cs typeface="+mn-cs"/>
              </a:rPr>
              <a:t>基本給等の引上げに連動して引き上がる法定福利費の事業主負担分等（</a:t>
            </a:r>
            <a:r>
              <a:rPr kumimoji="0" lang="en-US" altLang="ja-JP"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cs typeface="+mn-cs"/>
              </a:rPr>
              <a:t>16.5</a:t>
            </a:r>
            <a:r>
              <a:rPr kumimoji="0" lang="ja-JP" altLang="en-US"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cs typeface="+mn-cs"/>
              </a:rPr>
              <a:t>％）が持ち出しにならないように、差し引いた金額</a:t>
            </a:r>
            <a:endParaRPr kumimoji="0" lang="en-US" altLang="ja-JP" sz="1800" b="1" i="0" u="none" strike="noStrike" kern="1200" cap="none" spc="0" normalizeH="0" baseline="0" noProof="0" dirty="0">
              <a:ln>
                <a:noFill/>
              </a:ln>
              <a:solidFill>
                <a:srgbClr val="F79646">
                  <a:lumMod val="75000"/>
                </a:srgbClr>
              </a:solidFill>
              <a:effectLst/>
              <a:uLnTx/>
              <a:uFillTx/>
              <a:latin typeface="游ゴシック" panose="020B0400000000000000" pitchFamily="50" charset="-128"/>
              <a:ea typeface="游ゴシック" panose="020B0400000000000000" pitchFamily="50" charset="-128"/>
              <a:cs typeface="+mn-cs"/>
            </a:endParaRPr>
          </a:p>
        </p:txBody>
      </p:sp>
      <p:sp>
        <p:nvSpPr>
          <p:cNvPr id="13" name="テキスト ボックス 12">
            <a:extLst>
              <a:ext uri="{FF2B5EF4-FFF2-40B4-BE49-F238E27FC236}">
                <a16:creationId xmlns:a16="http://schemas.microsoft.com/office/drawing/2014/main" id="{3BFCF55A-42C4-3BD0-EAF4-A8A13E6D5D55}"/>
              </a:ext>
            </a:extLst>
          </p:cNvPr>
          <p:cNvSpPr txBox="1"/>
          <p:nvPr/>
        </p:nvSpPr>
        <p:spPr>
          <a:xfrm>
            <a:off x="380301" y="2118142"/>
            <a:ext cx="678180"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200" b="1" i="0" u="none" strike="noStrike" kern="1200" cap="none" spc="0" normalizeH="0" baseline="0" noProof="0" dirty="0">
                <a:ln>
                  <a:noFill/>
                </a:ln>
                <a:solidFill>
                  <a:srgbClr val="0070C0"/>
                </a:solidFill>
                <a:effectLst/>
                <a:uLnTx/>
                <a:uFillTx/>
                <a:latin typeface="ＭＳ Ｐゴシック"/>
                <a:ea typeface="ＭＳ Ｐゴシック"/>
                <a:cs typeface="+mn-cs"/>
              </a:rPr>
              <a:t>（例）</a:t>
            </a:r>
          </a:p>
        </p:txBody>
      </p:sp>
    </p:spTree>
    <p:extLst>
      <p:ext uri="{BB962C8B-B14F-4D97-AF65-F5344CB8AC3E}">
        <p14:creationId xmlns:p14="http://schemas.microsoft.com/office/powerpoint/2010/main" val="791203245"/>
      </p:ext>
    </p:extLst>
  </p:cSld>
  <p:clrMapOvr>
    <a:masterClrMapping/>
  </p:clrMapOvr>
  <mc:AlternateContent xmlns:mc="http://schemas.openxmlformats.org/markup-compatibility/2006" xmlns:p14="http://schemas.microsoft.com/office/powerpoint/2010/main">
    <mc:Choice Requires="p14">
      <p:transition spd="slow" p14:dur="2000" advTm="113468"/>
    </mc:Choice>
    <mc:Fallback xmlns="">
      <p:transition spd="slow" advTm="113468"/>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D8868E-1153-68D4-66B8-5913B0CFCF7D}"/>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005A2747-8D88-E975-C84B-88717F250FB0}"/>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9" name="テキスト ボックス 8">
            <a:extLst>
              <a:ext uri="{FF2B5EF4-FFF2-40B4-BE49-F238E27FC236}">
                <a16:creationId xmlns:a16="http://schemas.microsoft.com/office/drawing/2014/main" id="{57370FEA-D2B9-40DA-FCC1-C6E88EDF4675}"/>
              </a:ext>
            </a:extLst>
          </p:cNvPr>
          <p:cNvSpPr txBox="1"/>
          <p:nvPr/>
        </p:nvSpPr>
        <p:spPr>
          <a:xfrm>
            <a:off x="-1" y="1071"/>
            <a:ext cx="12206995" cy="523220"/>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２月中の届出の場合　全体の流れ（目次）</a:t>
            </a:r>
            <a:endParaRPr kumimoji="0" lang="ja-JP" altLang="ja-JP"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endParaRPr>
          </a:p>
        </p:txBody>
      </p:sp>
      <p:pic>
        <p:nvPicPr>
          <p:cNvPr id="11" name="Picture 7">
            <a:extLst>
              <a:ext uri="{FF2B5EF4-FFF2-40B4-BE49-F238E27FC236}">
                <a16:creationId xmlns:a16="http://schemas.microsoft.com/office/drawing/2014/main" id="{C598CB11-6174-C352-6121-EA2ECA96E02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39688" cy="396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636610FE-5F8A-51C3-B3F4-314A701A3B4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437F1776-FCC8-5BB8-F5E8-5DABF8C54504}"/>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19267D5A-03EC-1DE5-1644-65DFE8BA96FB}"/>
              </a:ext>
            </a:extLst>
          </p:cNvPr>
          <p:cNvSpPr txBox="1"/>
          <p:nvPr/>
        </p:nvSpPr>
        <p:spPr>
          <a:xfrm>
            <a:off x="124691" y="660816"/>
            <a:ext cx="12082303" cy="6124754"/>
          </a:xfrm>
          <a:prstGeom prst="rect">
            <a:avLst/>
          </a:prstGeom>
          <a:noFill/>
        </p:spPr>
        <p:txBody>
          <a:bodyPr wrap="square" rtlCol="0">
            <a:spAutoFit/>
          </a:bodyPr>
          <a:lstStyle/>
          <a:p>
            <a:r>
              <a:rPr kumimoji="1" lang="ja-JP" altLang="en-US" sz="2800" dirty="0"/>
              <a:t>（１）１月分の初診料・再診料の算定回数を</a:t>
            </a:r>
            <a:r>
              <a:rPr lang="ja-JP" altLang="en-US" sz="2800" dirty="0"/>
              <a:t>レセコン等で</a:t>
            </a:r>
            <a:r>
              <a:rPr kumimoji="1" lang="ja-JP" altLang="en-US" sz="2800" dirty="0"/>
              <a:t>調べておく</a:t>
            </a:r>
            <a:endParaRPr kumimoji="1" lang="en-US" altLang="ja-JP" sz="2800" dirty="0"/>
          </a:p>
          <a:p>
            <a:endParaRPr kumimoji="1" lang="en-US" altLang="ja-JP" sz="2800" dirty="0"/>
          </a:p>
          <a:p>
            <a:r>
              <a:rPr kumimoji="1" lang="ja-JP" altLang="en-US" sz="2800" dirty="0"/>
              <a:t>（２）届出様式の書類（エクセル・ファイル）を厚労省のサイトからダウンロード</a:t>
            </a:r>
            <a:endParaRPr kumimoji="1" lang="en-US" altLang="ja-JP" sz="2800" dirty="0"/>
          </a:p>
          <a:p>
            <a:endParaRPr lang="en-US" altLang="ja-JP" sz="2800" dirty="0"/>
          </a:p>
          <a:p>
            <a:r>
              <a:rPr kumimoji="1" lang="ja-JP" altLang="en-US" sz="2800" dirty="0"/>
              <a:t>（３）エクセルのシートに入力→計画書・届出書が自動作成される</a:t>
            </a:r>
            <a:endParaRPr kumimoji="1" lang="en-US" altLang="ja-JP" sz="2800" dirty="0"/>
          </a:p>
          <a:p>
            <a:endParaRPr lang="en-US" altLang="ja-JP" sz="2800" dirty="0"/>
          </a:p>
          <a:p>
            <a:r>
              <a:rPr lang="ja-JP" altLang="en-US" sz="2800" dirty="0"/>
              <a:t>（４）作成したエクセル・ファイルを電子メールで地方厚生（支）局の</a:t>
            </a:r>
            <a:endParaRPr lang="en-US" altLang="ja-JP" sz="2800" dirty="0"/>
          </a:p>
          <a:p>
            <a:r>
              <a:rPr lang="ja-JP" altLang="en-US" sz="2800" dirty="0"/>
              <a:t>　　都道府県事務所の専用メールアドレスに送信する</a:t>
            </a:r>
            <a:endParaRPr lang="en-US" altLang="ja-JP" sz="2800" dirty="0"/>
          </a:p>
          <a:p>
            <a:pPr lvl="1"/>
            <a:r>
              <a:rPr lang="ja-JP" altLang="en-US" sz="2800" dirty="0"/>
              <a:t>　　➣専用メールアドレスは、エクセルのシートに都道府県名を入力すると、</a:t>
            </a:r>
            <a:endParaRPr lang="en-US" altLang="ja-JP" sz="2800" dirty="0"/>
          </a:p>
          <a:p>
            <a:pPr lvl="1"/>
            <a:r>
              <a:rPr lang="ja-JP" altLang="en-US" sz="2800" dirty="0"/>
              <a:t>　　　 表示される　　　</a:t>
            </a:r>
            <a:endParaRPr lang="en-US" altLang="ja-JP" sz="2800" dirty="0"/>
          </a:p>
          <a:p>
            <a:pPr lvl="1"/>
            <a:r>
              <a:rPr lang="ja-JP" altLang="en-US" sz="2800" dirty="0"/>
              <a:t>　   　（メールが困難なら、書面提出も可）</a:t>
            </a:r>
            <a:endParaRPr lang="en-US" altLang="ja-JP" sz="2800" dirty="0"/>
          </a:p>
          <a:p>
            <a:endParaRPr lang="en-US" altLang="ja-JP" sz="2800" dirty="0"/>
          </a:p>
          <a:p>
            <a:r>
              <a:rPr lang="ja-JP" altLang="en-US" sz="2800" dirty="0"/>
              <a:t>（５）２月中の届出→３月１日からベースアップ評価料の算定開始</a:t>
            </a:r>
            <a:endParaRPr lang="en-US" altLang="ja-JP" sz="2800" dirty="0"/>
          </a:p>
          <a:p>
            <a:r>
              <a:rPr lang="ja-JP" altLang="en-US" sz="2800" dirty="0"/>
              <a:t>　　　　　　　　　３月分給与から賃上げ（評価料の対象職員への配分）開始</a:t>
            </a:r>
          </a:p>
        </p:txBody>
      </p:sp>
    </p:spTree>
    <p:extLst>
      <p:ext uri="{BB962C8B-B14F-4D97-AF65-F5344CB8AC3E}">
        <p14:creationId xmlns:p14="http://schemas.microsoft.com/office/powerpoint/2010/main" val="179110337"/>
      </p:ext>
    </p:extLst>
  </p:cSld>
  <p:clrMapOvr>
    <a:masterClrMapping/>
  </p:clrMapOvr>
  <mc:AlternateContent xmlns:mc="http://schemas.openxmlformats.org/markup-compatibility/2006" xmlns:p14="http://schemas.microsoft.com/office/powerpoint/2010/main">
    <mc:Choice Requires="p14">
      <p:transition spd="slow" p14:dur="2000" advTm="78001"/>
    </mc:Choice>
    <mc:Fallback xmlns="">
      <p:transition spd="slow" advTm="78001"/>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C853A-D142-6BF1-7264-60DEE240F32C}"/>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5B70A8C9-B6C8-A917-C85A-698DCB8809CA}"/>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9" name="テキスト ボックス 8">
            <a:extLst>
              <a:ext uri="{FF2B5EF4-FFF2-40B4-BE49-F238E27FC236}">
                <a16:creationId xmlns:a16="http://schemas.microsoft.com/office/drawing/2014/main" id="{90F0A25B-8B36-C263-2883-7878AB3953BE}"/>
              </a:ext>
            </a:extLst>
          </p:cNvPr>
          <p:cNvSpPr txBox="1"/>
          <p:nvPr/>
        </p:nvSpPr>
        <p:spPr>
          <a:xfrm>
            <a:off x="-1" y="1071"/>
            <a:ext cx="12206995" cy="523220"/>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8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（１）１月分の初診料・再診料の算定回数をレセコン等で調べておく</a:t>
            </a:r>
          </a:p>
        </p:txBody>
      </p:sp>
      <p:pic>
        <p:nvPicPr>
          <p:cNvPr id="11" name="Picture 7">
            <a:extLst>
              <a:ext uri="{FF2B5EF4-FFF2-40B4-BE49-F238E27FC236}">
                <a16:creationId xmlns:a16="http://schemas.microsoft.com/office/drawing/2014/main" id="{93439E8A-AC17-E255-450A-B75A934FF28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39688" cy="396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87E8EAEB-BFC3-47D0-98BC-7DCF7D648C5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AC8A4F8B-7358-4C4F-24A4-2DF3F310099C}"/>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sp>
        <p:nvSpPr>
          <p:cNvPr id="4" name="テキスト ボックス 3">
            <a:extLst>
              <a:ext uri="{FF2B5EF4-FFF2-40B4-BE49-F238E27FC236}">
                <a16:creationId xmlns:a16="http://schemas.microsoft.com/office/drawing/2014/main" id="{18F7DEE0-4C01-FCE0-EBC1-B3F9FE03426F}"/>
              </a:ext>
            </a:extLst>
          </p:cNvPr>
          <p:cNvSpPr txBox="1"/>
          <p:nvPr/>
        </p:nvSpPr>
        <p:spPr>
          <a:xfrm>
            <a:off x="1905000" y="2333625"/>
            <a:ext cx="4680190" cy="1384995"/>
          </a:xfrm>
          <a:prstGeom prst="rect">
            <a:avLst/>
          </a:prstGeom>
          <a:noFill/>
        </p:spPr>
        <p:txBody>
          <a:bodyPr wrap="square" rtlCol="0">
            <a:spAutoFit/>
          </a:bodyPr>
          <a:lstStyle/>
          <a:p>
            <a:r>
              <a:rPr kumimoji="1" lang="ja-JP" altLang="en-US" sz="2800" dirty="0"/>
              <a:t>操作方法が不明な場合は、</a:t>
            </a:r>
            <a:endParaRPr kumimoji="1" lang="en-US" altLang="ja-JP" sz="2800" dirty="0"/>
          </a:p>
          <a:p>
            <a:r>
              <a:rPr kumimoji="1" lang="ja-JP" altLang="en-US" sz="2800" dirty="0"/>
              <a:t>お使いのレセコンメーカーにお問い合わせください</a:t>
            </a:r>
          </a:p>
        </p:txBody>
      </p:sp>
      <p:pic>
        <p:nvPicPr>
          <p:cNvPr id="7" name="図 6" descr="挿絵 が含まれている画像&#10;&#10;AI 生成コンテンツは誤りを含む可能性があります。">
            <a:extLst>
              <a:ext uri="{FF2B5EF4-FFF2-40B4-BE49-F238E27FC236}">
                <a16:creationId xmlns:a16="http://schemas.microsoft.com/office/drawing/2014/main" id="{DE99EA4E-5B2E-63C9-A3C6-D0F6D74C01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82934" y="1815841"/>
            <a:ext cx="4680191" cy="5042159"/>
          </a:xfrm>
          <a:prstGeom prst="rect">
            <a:avLst/>
          </a:prstGeom>
        </p:spPr>
      </p:pic>
      <p:sp>
        <p:nvSpPr>
          <p:cNvPr id="8" name="吹き出し: 円形 7">
            <a:extLst>
              <a:ext uri="{FF2B5EF4-FFF2-40B4-BE49-F238E27FC236}">
                <a16:creationId xmlns:a16="http://schemas.microsoft.com/office/drawing/2014/main" id="{6F41CF92-CCF9-BE1B-E847-695BFEA04822}"/>
              </a:ext>
            </a:extLst>
          </p:cNvPr>
          <p:cNvSpPr/>
          <p:nvPr/>
        </p:nvSpPr>
        <p:spPr>
          <a:xfrm>
            <a:off x="1409700" y="1933575"/>
            <a:ext cx="5086350" cy="2152650"/>
          </a:xfrm>
          <a:prstGeom prst="wedgeEllipseCallout">
            <a:avLst>
              <a:gd name="adj1" fmla="val 40216"/>
              <a:gd name="adj2" fmla="val 50111"/>
            </a:avLst>
          </a:prstGeom>
          <a:noFill/>
          <a:ln w="3175">
            <a:solidFill>
              <a:schemeClr val="tx1"/>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noFill/>
            </a:endParaRPr>
          </a:p>
        </p:txBody>
      </p:sp>
    </p:spTree>
    <p:extLst>
      <p:ext uri="{BB962C8B-B14F-4D97-AF65-F5344CB8AC3E}">
        <p14:creationId xmlns:p14="http://schemas.microsoft.com/office/powerpoint/2010/main" val="2560748901"/>
      </p:ext>
    </p:extLst>
  </p:cSld>
  <p:clrMapOvr>
    <a:masterClrMapping/>
  </p:clrMapOvr>
  <mc:AlternateContent xmlns:mc="http://schemas.openxmlformats.org/markup-compatibility/2006" xmlns:p14="http://schemas.microsoft.com/office/powerpoint/2010/main">
    <mc:Choice Requires="p14">
      <p:transition spd="slow" p14:dur="2000" advTm="19690"/>
    </mc:Choice>
    <mc:Fallback xmlns="">
      <p:transition spd="slow" advTm="1969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B302A4-2238-6667-90C3-18D01C6BCB16}"/>
            </a:ext>
          </a:extLst>
        </p:cNvPr>
        <p:cNvGrpSpPr/>
        <p:nvPr/>
      </p:nvGrpSpPr>
      <p:grpSpPr>
        <a:xfrm>
          <a:off x="0" y="0"/>
          <a:ext cx="0" cy="0"/>
          <a:chOff x="0" y="0"/>
          <a:chExt cx="0" cy="0"/>
        </a:xfrm>
      </p:grpSpPr>
      <p:sp>
        <p:nvSpPr>
          <p:cNvPr id="3" name="スライド番号プレースホルダー 4">
            <a:extLst>
              <a:ext uri="{FF2B5EF4-FFF2-40B4-BE49-F238E27FC236}">
                <a16:creationId xmlns:a16="http://schemas.microsoft.com/office/drawing/2014/main" id="{B52752EC-E7C5-0FAF-5B6C-9D67987FB60C}"/>
              </a:ext>
            </a:extLst>
          </p:cNvPr>
          <p:cNvSpPr txBox="1">
            <a:spLocks noGrp="1"/>
          </p:cNvSpPr>
          <p:nvPr/>
        </p:nvSpPr>
        <p:spPr bwMode="auto">
          <a:xfrm>
            <a:off x="10073395" y="6309320"/>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Calibri" pitchFamily="34" charset="0"/>
                <a:ea typeface="ＭＳ Ｐゴシック" charset="-128"/>
              </a:defRPr>
            </a:lvl1pPr>
            <a:lvl2pPr marL="742950" indent="-285750" eaLnBrk="0" hangingPunct="0">
              <a:defRPr kumimoji="1">
                <a:solidFill>
                  <a:schemeClr val="tx1"/>
                </a:solidFill>
                <a:latin typeface="Calibri" pitchFamily="34" charset="0"/>
                <a:ea typeface="ＭＳ Ｐゴシック" charset="-128"/>
              </a:defRPr>
            </a:lvl2pPr>
            <a:lvl3pPr marL="1143000" indent="-228600" eaLnBrk="0" hangingPunct="0">
              <a:defRPr kumimoji="1">
                <a:solidFill>
                  <a:schemeClr val="tx1"/>
                </a:solidFill>
                <a:latin typeface="Calibri" pitchFamily="34" charset="0"/>
                <a:ea typeface="ＭＳ Ｐゴシック" charset="-128"/>
              </a:defRPr>
            </a:lvl3pPr>
            <a:lvl4pPr marL="1600200" indent="-228600" eaLnBrk="0" hangingPunct="0">
              <a:defRPr kumimoji="1">
                <a:solidFill>
                  <a:schemeClr val="tx1"/>
                </a:solidFill>
                <a:latin typeface="Calibri" pitchFamily="34" charset="0"/>
                <a:ea typeface="ＭＳ Ｐゴシック" charset="-128"/>
              </a:defRPr>
            </a:lvl4pPr>
            <a:lvl5pPr marL="2057400" indent="-228600" eaLnBrk="0" hangingPunct="0">
              <a:defRPr kumimoji="1">
                <a:solidFill>
                  <a:schemeClr val="tx1"/>
                </a:solidFill>
                <a:latin typeface="Calibri" pitchFamily="34" charset="0"/>
                <a:ea typeface="ＭＳ Ｐゴシック" charset="-128"/>
              </a:defRPr>
            </a:lvl5pPr>
            <a:lvl6pPr marL="2514600" indent="-228600" eaLnBrk="0" fontAlgn="base" hangingPunct="0">
              <a:spcBef>
                <a:spcPct val="0"/>
              </a:spcBef>
              <a:spcAft>
                <a:spcPct val="0"/>
              </a:spcAft>
              <a:defRPr kumimoji="1">
                <a:solidFill>
                  <a:schemeClr val="tx1"/>
                </a:solidFill>
                <a:latin typeface="Calibri" pitchFamily="34" charset="0"/>
                <a:ea typeface="ＭＳ Ｐゴシック" charset="-128"/>
              </a:defRPr>
            </a:lvl6pPr>
            <a:lvl7pPr marL="2971800" indent="-228600" eaLnBrk="0" fontAlgn="base" hangingPunct="0">
              <a:spcBef>
                <a:spcPct val="0"/>
              </a:spcBef>
              <a:spcAft>
                <a:spcPct val="0"/>
              </a:spcAft>
              <a:defRPr kumimoji="1">
                <a:solidFill>
                  <a:schemeClr val="tx1"/>
                </a:solidFill>
                <a:latin typeface="Calibri" pitchFamily="34" charset="0"/>
                <a:ea typeface="ＭＳ Ｐゴシック" charset="-128"/>
              </a:defRPr>
            </a:lvl7pPr>
            <a:lvl8pPr marL="3429000" indent="-228600" eaLnBrk="0" fontAlgn="base" hangingPunct="0">
              <a:spcBef>
                <a:spcPct val="0"/>
              </a:spcBef>
              <a:spcAft>
                <a:spcPct val="0"/>
              </a:spcAft>
              <a:defRPr kumimoji="1">
                <a:solidFill>
                  <a:schemeClr val="tx1"/>
                </a:solidFill>
                <a:latin typeface="Calibri" pitchFamily="34" charset="0"/>
                <a:ea typeface="ＭＳ Ｐゴシック" charset="-128"/>
              </a:defRPr>
            </a:lvl8pPr>
            <a:lvl9pPr marL="3886200" indent="-228600" eaLnBrk="0" fontAlgn="base" hangingPunct="0">
              <a:spcBef>
                <a:spcPct val="0"/>
              </a:spcBef>
              <a:spcAft>
                <a:spcPct val="0"/>
              </a:spcAft>
              <a:defRPr kumimoji="1">
                <a:solidFill>
                  <a:schemeClr val="tx1"/>
                </a:solidFill>
                <a:latin typeface="Calibri" pitchFamily="34" charset="0"/>
                <a:ea typeface="ＭＳ Ｐゴシック" charset="-128"/>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8E067961-EC55-4815-9B2E-C9E7B8471E1C}" type="slidenum">
              <a:rPr kumimoji="1" lang="en-US" altLang="ja-JP" sz="3200" b="0" i="0" u="none" strike="noStrike" kern="0" cap="none" spc="0" normalizeH="0" baseline="0" noProof="0">
                <a:ln>
                  <a:noFill/>
                </a:ln>
                <a:solidFill>
                  <a:srgbClr val="000000"/>
                </a:solidFill>
                <a:effectLst/>
                <a:uLnTx/>
                <a:uFillTx/>
                <a:latin typeface="ＭＳ Ｐゴシック" charset="-128"/>
                <a:ea typeface="ＭＳ Ｐゴシック"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1" lang="en-US" altLang="ja-JP" sz="3200" b="0" i="0" u="none" strike="noStrike" kern="0" cap="none" spc="0" normalizeH="0" baseline="0" noProof="0" dirty="0">
              <a:ln>
                <a:noFill/>
              </a:ln>
              <a:solidFill>
                <a:srgbClr val="000000"/>
              </a:solidFill>
              <a:effectLst/>
              <a:uLnTx/>
              <a:uFillTx/>
              <a:latin typeface="ＭＳ Ｐゴシック" charset="-128"/>
              <a:ea typeface="ＭＳ Ｐゴシック" charset="-128"/>
              <a:cs typeface="+mn-cs"/>
            </a:endParaRPr>
          </a:p>
        </p:txBody>
      </p:sp>
      <p:sp>
        <p:nvSpPr>
          <p:cNvPr id="9" name="テキスト ボックス 8">
            <a:extLst>
              <a:ext uri="{FF2B5EF4-FFF2-40B4-BE49-F238E27FC236}">
                <a16:creationId xmlns:a16="http://schemas.microsoft.com/office/drawing/2014/main" id="{551255CD-EEAC-BE27-4141-DCCAA2A2ED4A}"/>
              </a:ext>
            </a:extLst>
          </p:cNvPr>
          <p:cNvSpPr txBox="1"/>
          <p:nvPr/>
        </p:nvSpPr>
        <p:spPr>
          <a:xfrm>
            <a:off x="-1" y="1071"/>
            <a:ext cx="12206995" cy="446276"/>
          </a:xfrm>
          <a:prstGeom prst="rect">
            <a:avLst/>
          </a:prstGeom>
          <a:solidFill>
            <a:srgbClr val="068427"/>
          </a:solidFill>
          <a:ln w="19050" cap="flat" cmpd="sng" algn="ctr">
            <a:noFill/>
            <a:prstDash val="solid"/>
            <a:miter lim="800000"/>
          </a:ln>
          <a:effectLst/>
        </p:spPr>
        <p:txBody>
          <a:bodyPr wrap="square" rtlCol="0">
            <a:spAutoFit/>
          </a:bodyPr>
          <a:lstStyle/>
          <a:p>
            <a:pPr marL="0" marR="0" lvl="0" indent="0" algn="ctr" defTabSz="417909" rtl="0" eaLnBrk="1" fontAlgn="auto" latinLnBrk="0" hangingPunct="1">
              <a:lnSpc>
                <a:spcPct val="100000"/>
              </a:lnSpc>
              <a:spcBef>
                <a:spcPts val="0"/>
              </a:spcBef>
              <a:spcAft>
                <a:spcPts val="0"/>
              </a:spcAft>
              <a:buClrTx/>
              <a:buSzTx/>
              <a:buFontTx/>
              <a:buNone/>
              <a:tabLst/>
              <a:defRPr/>
            </a:pPr>
            <a:r>
              <a:rPr kumimoji="0" lang="ja-JP" altLang="en-US" sz="2300" b="1" i="0" u="none" strike="noStrike" kern="100" cap="none" spc="0" normalizeH="0" baseline="0" noProof="0" dirty="0">
                <a:ln w="0"/>
                <a:solidFill>
                  <a:prstClr val="white"/>
                </a:solidFill>
                <a:effectLst>
                  <a:outerShdw blurRad="38100" dist="19050" dir="2700000" algn="tl" rotWithShape="0">
                    <a:prstClr val="black">
                      <a:alpha val="40000"/>
                    </a:prstClr>
                  </a:outerShdw>
                </a:effectLst>
                <a:uLnTx/>
                <a:uFillTx/>
                <a:latin typeface="BIZ UDゴシック" panose="020B0400000000000000" pitchFamily="49" charset="-128"/>
                <a:ea typeface="BIZ UDゴシック" panose="020B0400000000000000" pitchFamily="49" charset="-128"/>
                <a:cs typeface="Times New Roman" panose="02020603050405020304" pitchFamily="18" charset="0"/>
              </a:rPr>
              <a:t>（２）届出様式の書類（エクセル・ファイル）を厚労省のサイトからダウンロードします</a:t>
            </a:r>
          </a:p>
        </p:txBody>
      </p:sp>
      <p:pic>
        <p:nvPicPr>
          <p:cNvPr id="11" name="Picture 7">
            <a:extLst>
              <a:ext uri="{FF2B5EF4-FFF2-40B4-BE49-F238E27FC236}">
                <a16:creationId xmlns:a16="http://schemas.microsoft.com/office/drawing/2014/main" id="{72573E97-B957-80EC-D687-EB774246F9F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39688" cy="3968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a:extLst>
              <a:ext uri="{FF2B5EF4-FFF2-40B4-BE49-F238E27FC236}">
                <a16:creationId xmlns:a16="http://schemas.microsoft.com/office/drawing/2014/main" id="{6610529D-785B-A386-37B2-C6B989B0623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9">
            <a:extLst>
              <a:ext uri="{FF2B5EF4-FFF2-40B4-BE49-F238E27FC236}">
                <a16:creationId xmlns:a16="http://schemas.microsoft.com/office/drawing/2014/main" id="{E2C04181-BC88-8672-4AAC-435D98A924A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31750" cy="31750"/>
          </a:xfrm>
          <a:prstGeom prst="rect">
            <a:avLst/>
          </a:prstGeom>
          <a:noFill/>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47DDE0ED-2BE8-AA85-24FD-43DDAED86F3D}"/>
              </a:ext>
            </a:extLst>
          </p:cNvPr>
          <p:cNvPicPr>
            <a:picLocks noChangeAspect="1"/>
          </p:cNvPicPr>
          <p:nvPr/>
        </p:nvPicPr>
        <p:blipFill>
          <a:blip r:embed="rId5"/>
          <a:srcRect b="7332"/>
          <a:stretch/>
        </p:blipFill>
        <p:spPr>
          <a:xfrm>
            <a:off x="717612" y="567992"/>
            <a:ext cx="10756776" cy="6217578"/>
          </a:xfrm>
          <a:prstGeom prst="rect">
            <a:avLst/>
          </a:prstGeom>
        </p:spPr>
      </p:pic>
    </p:spTree>
    <p:extLst>
      <p:ext uri="{BB962C8B-B14F-4D97-AF65-F5344CB8AC3E}">
        <p14:creationId xmlns:p14="http://schemas.microsoft.com/office/powerpoint/2010/main" val="211838068"/>
      </p:ext>
    </p:extLst>
  </p:cSld>
  <p:clrMapOvr>
    <a:masterClrMapping/>
  </p:clrMapOvr>
  <mc:AlternateContent xmlns:mc="http://schemas.openxmlformats.org/markup-compatibility/2006" xmlns:p14="http://schemas.microsoft.com/office/powerpoint/2010/main">
    <mc:Choice Requires="p14">
      <p:transition spd="slow" p14:dur="2000" advTm="19690"/>
    </mc:Choice>
    <mc:Fallback xmlns="">
      <p:transition spd="slow" advTm="19690"/>
    </mc:Fallback>
  </mc:AlternateContent>
</p:sld>
</file>

<file path=ppt/theme/theme1.xml><?xml version="1.0" encoding="utf-8"?>
<a:theme xmlns:a="http://schemas.openxmlformats.org/drawingml/2006/main" name="2_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7_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ユーザー定義 1">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8_Office テーマ">
  <a:themeElements>
    <a:clrScheme name="Office テーマ">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テーマ">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5.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4568</TotalTime>
  <Words>1742</Words>
  <Application>Microsoft Office PowerPoint</Application>
  <PresentationFormat>ワイド画面</PresentationFormat>
  <Paragraphs>198</Paragraphs>
  <Slides>18</Slides>
  <Notes>2</Notes>
  <HiddenSlides>0</HiddenSlides>
  <MMClips>0</MMClips>
  <ScaleCrop>false</ScaleCrop>
  <HeadingPairs>
    <vt:vector size="6" baseType="variant">
      <vt:variant>
        <vt:lpstr>使用されているフォント</vt:lpstr>
      </vt:variant>
      <vt:variant>
        <vt:i4>12</vt:i4>
      </vt:variant>
      <vt:variant>
        <vt:lpstr>テーマ</vt:lpstr>
      </vt:variant>
      <vt:variant>
        <vt:i4>5</vt:i4>
      </vt:variant>
      <vt:variant>
        <vt:lpstr>スライド タイトル</vt:lpstr>
      </vt:variant>
      <vt:variant>
        <vt:i4>18</vt:i4>
      </vt:variant>
    </vt:vector>
  </HeadingPairs>
  <TitlesOfParts>
    <vt:vector size="35" baseType="lpstr">
      <vt:lpstr>BIZ UDPゴシック</vt:lpstr>
      <vt:lpstr>BIZ UDゴシック</vt:lpstr>
      <vt:lpstr>Meiryo UI</vt:lpstr>
      <vt:lpstr>ＭＳ Ｐゴシック</vt:lpstr>
      <vt:lpstr>Meiryo</vt:lpstr>
      <vt:lpstr>游ゴシック</vt:lpstr>
      <vt:lpstr>游ゴシック Light</vt:lpstr>
      <vt:lpstr>游明朝</vt:lpstr>
      <vt:lpstr>Aptos</vt:lpstr>
      <vt:lpstr>Aptos Display</vt:lpstr>
      <vt:lpstr>Arial</vt:lpstr>
      <vt:lpstr>Wingdings</vt:lpstr>
      <vt:lpstr>2_Office テーマ</vt:lpstr>
      <vt:lpstr>7_Office テーマ</vt:lpstr>
      <vt:lpstr>Office ​​テーマ</vt:lpstr>
      <vt:lpstr>8_Office テーマ</vt:lpstr>
      <vt:lpstr>Office テーマ</vt:lpstr>
      <vt:lpstr>【理由】 　・令和７年度　医療機関等における 　　賃上げ・物価上昇に対する支援事業の実施  　・令和８年度診療報酬改定（賃上げ対応）</vt:lpstr>
      <vt:lpstr>PowerPoint プレゼンテーション</vt:lpstr>
      <vt:lpstr>◎中医協（総－５）賃上げについて（その２）　令和８年１月１４日　【令和8年度診療報酬改定】</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jma（日医）</dc:creator>
  <cp:lastModifiedBy>光嶋　昌也</cp:lastModifiedBy>
  <cp:revision>184</cp:revision>
  <cp:lastPrinted>2025-02-27T07:42:34Z</cp:lastPrinted>
  <dcterms:created xsi:type="dcterms:W3CDTF">2024-06-27T01:25:52Z</dcterms:created>
  <dcterms:modified xsi:type="dcterms:W3CDTF">2026-02-09T00:16:02Z</dcterms:modified>
</cp:coreProperties>
</file>